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3" r:id="rId4"/>
    <p:sldId id="281" r:id="rId5"/>
    <p:sldId id="282" r:id="rId6"/>
    <p:sldId id="280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37" autoAdjust="0"/>
  </p:normalViewPr>
  <p:slideViewPr>
    <p:cSldViewPr>
      <p:cViewPr>
        <p:scale>
          <a:sx n="69" d="100"/>
          <a:sy n="69" d="100"/>
        </p:scale>
        <p:origin x="-51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lerose\magnets\SNAKE\MAPS\septum\lead-parity\aphex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lerose\magnets\SNAKE\MAPS\septum\lead-parity\aphex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lerose\magnets\SNAKE\MAPS\septum\lead-parity\aphex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lerose\magnets\SNAKE\MAPS\septum\lead-parity\aphex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jlabhome\lerose\magnets\SNAKE\MAPS\septum\lead-parity\aphex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l-GR"/>
              <a:t>~ΔΩ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Summary!$D$1</c:f>
              <c:strCache>
                <c:ptCount val="1"/>
                <c:pt idx="0">
                  <c:v>~ΔΩ1</c:v>
                </c:pt>
              </c:strCache>
            </c:strRef>
          </c:tx>
          <c:spPr>
            <a:ln w="28575">
              <a:noFill/>
            </a:ln>
          </c:spPr>
          <c:xVal>
            <c:numRef>
              <c:f>Summary!$A$2:$A$6</c:f>
              <c:numCache>
                <c:formatCode>General</c:formatCode>
                <c:ptCount val="5"/>
                <c:pt idx="0">
                  <c:v>-250</c:v>
                </c:pt>
                <c:pt idx="1">
                  <c:v>-125</c:v>
                </c:pt>
                <c:pt idx="2">
                  <c:v>0</c:v>
                </c:pt>
                <c:pt idx="3">
                  <c:v>125</c:v>
                </c:pt>
                <c:pt idx="4">
                  <c:v>250</c:v>
                </c:pt>
              </c:numCache>
            </c:numRef>
          </c:xVal>
          <c:yVal>
            <c:numRef>
              <c:f>Summary!$D$2:$D$6</c:f>
              <c:numCache>
                <c:formatCode>General</c:formatCode>
                <c:ptCount val="5"/>
                <c:pt idx="0">
                  <c:v>4.1377696659600014</c:v>
                </c:pt>
                <c:pt idx="1">
                  <c:v>4.1739361854199997</c:v>
                </c:pt>
                <c:pt idx="2">
                  <c:v>4.1251452038099865</c:v>
                </c:pt>
                <c:pt idx="3">
                  <c:v>3.9038340035200001</c:v>
                </c:pt>
                <c:pt idx="4">
                  <c:v>3.1705465352929996</c:v>
                </c:pt>
              </c:numCache>
            </c:numRef>
          </c:yVal>
        </c:ser>
        <c:axId val="58416128"/>
        <c:axId val="33322112"/>
      </c:scatterChart>
      <c:scatterChart>
        <c:scatterStyle val="lineMarker"/>
        <c:ser>
          <c:idx val="1"/>
          <c:order val="1"/>
          <c:tx>
            <c:strRef>
              <c:f>Summary!$E$1</c:f>
              <c:strCache>
                <c:ptCount val="1"/>
                <c:pt idx="0">
                  <c:v>~ΔΩ2</c:v>
                </c:pt>
              </c:strCache>
            </c:strRef>
          </c:tx>
          <c:spPr>
            <a:ln w="28575">
              <a:noFill/>
            </a:ln>
          </c:spPr>
          <c:xVal>
            <c:numRef>
              <c:f>Summary!$A$2:$A$6</c:f>
              <c:numCache>
                <c:formatCode>General</c:formatCode>
                <c:ptCount val="5"/>
                <c:pt idx="0">
                  <c:v>-250</c:v>
                </c:pt>
                <c:pt idx="1">
                  <c:v>-125</c:v>
                </c:pt>
                <c:pt idx="2">
                  <c:v>0</c:v>
                </c:pt>
                <c:pt idx="3">
                  <c:v>125</c:v>
                </c:pt>
                <c:pt idx="4">
                  <c:v>250</c:v>
                </c:pt>
              </c:numCache>
            </c:numRef>
          </c:xVal>
          <c:yVal>
            <c:numRef>
              <c:f>Summary!$E$2:$E$6</c:f>
              <c:numCache>
                <c:formatCode>General</c:formatCode>
                <c:ptCount val="5"/>
                <c:pt idx="0">
                  <c:v>0.96881959910913162</c:v>
                </c:pt>
                <c:pt idx="1">
                  <c:v>1.0033407572383053</c:v>
                </c:pt>
                <c:pt idx="2">
                  <c:v>1</c:v>
                </c:pt>
                <c:pt idx="3">
                  <c:v>0.94320712694877562</c:v>
                </c:pt>
                <c:pt idx="4">
                  <c:v>0.77951002227171451</c:v>
                </c:pt>
              </c:numCache>
            </c:numRef>
          </c:yVal>
        </c:ser>
        <c:axId val="33342592"/>
        <c:axId val="33324032"/>
      </c:scatterChart>
      <c:valAx>
        <c:axId val="58416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Z0 beam (mm)</a:t>
                </a:r>
              </a:p>
            </c:rich>
          </c:tx>
          <c:layout/>
        </c:title>
        <c:numFmt formatCode="General" sourceLinked="1"/>
        <c:tickLblPos val="nextTo"/>
        <c:crossAx val="33322112"/>
        <c:crossesAt val="-300"/>
        <c:crossBetween val="midCat"/>
      </c:valAx>
      <c:valAx>
        <c:axId val="33322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m-sterrad</a:t>
                </a:r>
              </a:p>
              <a:p>
                <a:pPr>
                  <a:defRPr/>
                </a:pPr>
                <a:r>
                  <a:rPr lang="en-US"/>
                  <a:t>neglecting rounded corners</a:t>
                </a:r>
              </a:p>
            </c:rich>
          </c:tx>
          <c:layout/>
        </c:title>
        <c:numFmt formatCode="General" sourceLinked="1"/>
        <c:tickLblPos val="nextTo"/>
        <c:crossAx val="58416128"/>
        <c:crossesAt val="-300"/>
        <c:crossBetween val="midCat"/>
      </c:valAx>
      <c:valAx>
        <c:axId val="3332403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to Z0 beam=0</a:t>
                </a:r>
              </a:p>
            </c:rich>
          </c:tx>
          <c:layout/>
        </c:title>
        <c:numFmt formatCode="General" sourceLinked="0"/>
        <c:tickLblPos val="nextTo"/>
        <c:spPr>
          <a:noFill/>
          <a:ln>
            <a:noFill/>
          </a:ln>
        </c:spPr>
        <c:crossAx val="33342592"/>
        <c:crosses val="max"/>
        <c:crossBetween val="midCat"/>
      </c:valAx>
      <c:valAx>
        <c:axId val="33342592"/>
        <c:scaling>
          <c:orientation val="minMax"/>
        </c:scaling>
        <c:delete val="1"/>
        <c:axPos val="b"/>
        <c:numFmt formatCode="General" sourceLinked="1"/>
        <c:tickLblPos val="none"/>
        <c:crossAx val="3332403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Central </a:t>
            </a:r>
            <a:r>
              <a:rPr lang="en-US" dirty="0" smtClean="0"/>
              <a:t>Scattering Angles </a:t>
            </a:r>
            <a:r>
              <a:rPr lang="en-US" dirty="0"/>
              <a:t>(</a:t>
            </a:r>
            <a:r>
              <a:rPr lang="en-US" dirty="0">
                <a:latin typeface="Arial"/>
                <a:cs typeface="Arial"/>
              </a:rPr>
              <a:t>°)</a:t>
            </a:r>
            <a:endParaRPr lang="en-US" dirty="0"/>
          </a:p>
        </c:rich>
      </c:tx>
      <c:layout>
        <c:manualLayout>
          <c:xMode val="edge"/>
          <c:yMode val="edge"/>
          <c:x val="0.34241666666666776"/>
          <c:y val="2.7777777777777922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Summary!$B$1</c:f>
              <c:strCache>
                <c:ptCount val="1"/>
                <c:pt idx="0">
                  <c:v>Central Angles</c:v>
                </c:pt>
              </c:strCache>
            </c:strRef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plus>
              <c:numRef>
                <c:f>Summary!$C$2:$C$6</c:f>
                <c:numCache>
                  <c:formatCode>General</c:formatCode>
                  <c:ptCount val="5"/>
                  <c:pt idx="0">
                    <c:v>0.72861805640558941</c:v>
                  </c:pt>
                  <c:pt idx="1">
                    <c:v>0.70183541552060225</c:v>
                  </c:pt>
                  <c:pt idx="2">
                    <c:v>0.66111749832487676</c:v>
                  </c:pt>
                  <c:pt idx="3">
                    <c:v>0.60640932585422158</c:v>
                  </c:pt>
                  <c:pt idx="4">
                    <c:v>0.49955811661817334</c:v>
                  </c:pt>
                </c:numCache>
              </c:numRef>
            </c:plus>
            <c:minus>
              <c:numRef>
                <c:f>Summary!$C$2:$C$6</c:f>
                <c:numCache>
                  <c:formatCode>General</c:formatCode>
                  <c:ptCount val="5"/>
                  <c:pt idx="0">
                    <c:v>0.72861805640558941</c:v>
                  </c:pt>
                  <c:pt idx="1">
                    <c:v>0.70183541552060225</c:v>
                  </c:pt>
                  <c:pt idx="2">
                    <c:v>0.66111749832487676</c:v>
                  </c:pt>
                  <c:pt idx="3">
                    <c:v>0.60640932585422158</c:v>
                  </c:pt>
                  <c:pt idx="4">
                    <c:v>0.49955811661817334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Summary!$A$2:$A$6</c:f>
              <c:numCache>
                <c:formatCode>General</c:formatCode>
                <c:ptCount val="5"/>
                <c:pt idx="0">
                  <c:v>-250</c:v>
                </c:pt>
                <c:pt idx="1">
                  <c:v>-125</c:v>
                </c:pt>
                <c:pt idx="2">
                  <c:v>0</c:v>
                </c:pt>
                <c:pt idx="3">
                  <c:v>125</c:v>
                </c:pt>
                <c:pt idx="4">
                  <c:v>250</c:v>
                </c:pt>
              </c:numCache>
            </c:numRef>
          </c:xVal>
          <c:yVal>
            <c:numRef>
              <c:f>Summary!$B$2:$B$6</c:f>
              <c:numCache>
                <c:formatCode>General</c:formatCode>
                <c:ptCount val="5"/>
                <c:pt idx="0">
                  <c:v>4.8712240068671715</c:v>
                </c:pt>
                <c:pt idx="1">
                  <c:v>5.0894038084063773</c:v>
                </c:pt>
                <c:pt idx="2">
                  <c:v>5.3173360130195295</c:v>
                </c:pt>
                <c:pt idx="3">
                  <c:v>5.6361160534733896</c:v>
                </c:pt>
                <c:pt idx="4">
                  <c:v>5.9769304530376424</c:v>
                </c:pt>
              </c:numCache>
            </c:numRef>
          </c:yVal>
        </c:ser>
        <c:axId val="33512064"/>
        <c:axId val="33522432"/>
      </c:scatterChart>
      <c:valAx>
        <c:axId val="33512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Z0 beam (mm)</a:t>
                </a:r>
              </a:p>
            </c:rich>
          </c:tx>
          <c:layout/>
        </c:title>
        <c:numFmt formatCode="General" sourceLinked="1"/>
        <c:tickLblPos val="nextTo"/>
        <c:crossAx val="33522432"/>
        <c:crosses val="autoZero"/>
        <c:crossBetween val="midCat"/>
      </c:valAx>
      <c:valAx>
        <c:axId val="33522432"/>
        <c:scaling>
          <c:orientation val="minMax"/>
          <c:max val="6.5"/>
          <c:min val="4"/>
        </c:scaling>
        <c:axPos val="l"/>
        <c:majorGridlines/>
        <c:numFmt formatCode="General" sourceLinked="1"/>
        <c:tickLblPos val="nextTo"/>
        <c:crossAx val="3351206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Z0 beam = -250 mm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test1!$D$5</c:f>
              <c:strCache>
                <c:ptCount val="1"/>
                <c:pt idx="0">
                  <c:v>phi0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test1!$D$6:$D$875</c:f>
              <c:numCache>
                <c:formatCode>0.00E+00</c:formatCode>
                <c:ptCount val="870"/>
                <c:pt idx="0" formatCode="0.00">
                  <c:v>5.6243299999999986E-3</c:v>
                </c:pt>
                <c:pt idx="1">
                  <c:v>1.5751899999999999E-2</c:v>
                </c:pt>
                <c:pt idx="2">
                  <c:v>1.6674800000000021E-2</c:v>
                </c:pt>
                <c:pt idx="3">
                  <c:v>6.6105799999999996E-3</c:v>
                </c:pt>
                <c:pt idx="4">
                  <c:v>3.7903000000000082E-3</c:v>
                </c:pt>
                <c:pt idx="5">
                  <c:v>4.5192600000000145E-3</c:v>
                </c:pt>
                <c:pt idx="6">
                  <c:v>1.8178199999999999E-2</c:v>
                </c:pt>
                <c:pt idx="7">
                  <c:v>4.2725000000000003E-3</c:v>
                </c:pt>
                <c:pt idx="8">
                  <c:v>-4.1429600000000002E-3</c:v>
                </c:pt>
                <c:pt idx="9">
                  <c:v>2.6467100000000049E-2</c:v>
                </c:pt>
                <c:pt idx="10">
                  <c:v>2.31098E-2</c:v>
                </c:pt>
                <c:pt idx="11">
                  <c:v>1.48442E-2</c:v>
                </c:pt>
                <c:pt idx="12">
                  <c:v>7.12723E-3</c:v>
                </c:pt>
                <c:pt idx="13">
                  <c:v>6.3226500000000034E-3</c:v>
                </c:pt>
                <c:pt idx="14">
                  <c:v>1.9544900000000021E-2</c:v>
                </c:pt>
                <c:pt idx="15">
                  <c:v>4.0860000000000106E-3</c:v>
                </c:pt>
                <c:pt idx="16">
                  <c:v>9.0257300000000235E-3</c:v>
                </c:pt>
                <c:pt idx="17">
                  <c:v>-5.8962100000000133E-4</c:v>
                </c:pt>
                <c:pt idx="18">
                  <c:v>-4.3037800000000001E-3</c:v>
                </c:pt>
                <c:pt idx="19">
                  <c:v>1.25346E-2</c:v>
                </c:pt>
                <c:pt idx="20">
                  <c:v>-1.0821900000000001E-2</c:v>
                </c:pt>
                <c:pt idx="21">
                  <c:v>-2.9832800000000086E-4</c:v>
                </c:pt>
                <c:pt idx="22">
                  <c:v>-5.0228399999999998E-3</c:v>
                </c:pt>
                <c:pt idx="23">
                  <c:v>-1.5995100000000034E-3</c:v>
                </c:pt>
                <c:pt idx="24">
                  <c:v>7.6696400000000203E-4</c:v>
                </c:pt>
                <c:pt idx="25">
                  <c:v>-1.22853E-3</c:v>
                </c:pt>
                <c:pt idx="26">
                  <c:v>-4.1035400000000001E-3</c:v>
                </c:pt>
                <c:pt idx="27">
                  <c:v>-6.4597700000000174E-3</c:v>
                </c:pt>
                <c:pt idx="28">
                  <c:v>2.228300000000007E-2</c:v>
                </c:pt>
                <c:pt idx="29">
                  <c:v>-1.4911799999999999E-2</c:v>
                </c:pt>
                <c:pt idx="30">
                  <c:v>-4.7189700000000096E-4</c:v>
                </c:pt>
                <c:pt idx="31">
                  <c:v>-1.4511400000000001E-2</c:v>
                </c:pt>
                <c:pt idx="32">
                  <c:v>5.1501799999999999E-3</c:v>
                </c:pt>
                <c:pt idx="33">
                  <c:v>-6.5131399999999997E-3</c:v>
                </c:pt>
                <c:pt idx="34">
                  <c:v>-1.49707E-2</c:v>
                </c:pt>
                <c:pt idx="35">
                  <c:v>4.5666300000000003E-3</c:v>
                </c:pt>
                <c:pt idx="36">
                  <c:v>-1.5925000000000005E-2</c:v>
                </c:pt>
                <c:pt idx="37">
                  <c:v>1.3828800000000033E-2</c:v>
                </c:pt>
                <c:pt idx="38">
                  <c:v>-4.2704500000000107E-3</c:v>
                </c:pt>
                <c:pt idx="39">
                  <c:v>1.4095099999999998E-2</c:v>
                </c:pt>
                <c:pt idx="40">
                  <c:v>-1.1050800000000026E-3</c:v>
                </c:pt>
                <c:pt idx="41">
                  <c:v>-5.4936300000000141E-3</c:v>
                </c:pt>
                <c:pt idx="42">
                  <c:v>2.1795900000000049E-2</c:v>
                </c:pt>
                <c:pt idx="43">
                  <c:v>3.1317900000000058E-3</c:v>
                </c:pt>
                <c:pt idx="44">
                  <c:v>-1.0701400000000026E-2</c:v>
                </c:pt>
                <c:pt idx="45">
                  <c:v>-3.5791900000000077E-3</c:v>
                </c:pt>
                <c:pt idx="46">
                  <c:v>-5.2157900000000127E-3</c:v>
                </c:pt>
                <c:pt idx="47">
                  <c:v>-1.5473100000000005E-2</c:v>
                </c:pt>
                <c:pt idx="48">
                  <c:v>-9.4585900000000332E-4</c:v>
                </c:pt>
                <c:pt idx="49">
                  <c:v>-7.7442600000000176E-3</c:v>
                </c:pt>
                <c:pt idx="50">
                  <c:v>-7.8875899999999999E-3</c:v>
                </c:pt>
                <c:pt idx="51">
                  <c:v>1.7488299999999998E-2</c:v>
                </c:pt>
                <c:pt idx="52">
                  <c:v>1.9654700000000021E-2</c:v>
                </c:pt>
                <c:pt idx="53">
                  <c:v>5.1685799999999999E-3</c:v>
                </c:pt>
                <c:pt idx="54">
                  <c:v>-6.2085899999999999E-3</c:v>
                </c:pt>
                <c:pt idx="55">
                  <c:v>1.5829699999999999E-2</c:v>
                </c:pt>
                <c:pt idx="56">
                  <c:v>-1.6057800000000001E-2</c:v>
                </c:pt>
                <c:pt idx="57">
                  <c:v>-1.937380000000005E-3</c:v>
                </c:pt>
                <c:pt idx="58">
                  <c:v>7.2982700000000147E-3</c:v>
                </c:pt>
                <c:pt idx="59">
                  <c:v>1.8892300000000001E-2</c:v>
                </c:pt>
                <c:pt idx="60">
                  <c:v>1.962240000000005E-2</c:v>
                </c:pt>
                <c:pt idx="61">
                  <c:v>2.1693100000000062E-2</c:v>
                </c:pt>
                <c:pt idx="62">
                  <c:v>1.7117E-2</c:v>
                </c:pt>
                <c:pt idx="63">
                  <c:v>2.6677600000000072E-2</c:v>
                </c:pt>
                <c:pt idx="64">
                  <c:v>1.1612300000000001E-2</c:v>
                </c:pt>
                <c:pt idx="65">
                  <c:v>1.5944099999999999E-2</c:v>
                </c:pt>
                <c:pt idx="66">
                  <c:v>2.3271000000000052E-2</c:v>
                </c:pt>
                <c:pt idx="67">
                  <c:v>2.1372900000000049E-2</c:v>
                </c:pt>
                <c:pt idx="68">
                  <c:v>1.6590900000000002E-2</c:v>
                </c:pt>
                <c:pt idx="69">
                  <c:v>-7.8486700000000124E-3</c:v>
                </c:pt>
                <c:pt idx="70">
                  <c:v>8.1322400000000006E-3</c:v>
                </c:pt>
                <c:pt idx="71">
                  <c:v>-3.0820400000000012E-3</c:v>
                </c:pt>
                <c:pt idx="72">
                  <c:v>1.0249100000000021E-3</c:v>
                </c:pt>
                <c:pt idx="73">
                  <c:v>1.69599E-2</c:v>
                </c:pt>
                <c:pt idx="74">
                  <c:v>1.29383E-2</c:v>
                </c:pt>
                <c:pt idx="75">
                  <c:v>9.7551700000000005E-3</c:v>
                </c:pt>
                <c:pt idx="76">
                  <c:v>6.478120000000016E-3</c:v>
                </c:pt>
                <c:pt idx="77">
                  <c:v>1.3420600000000001E-2</c:v>
                </c:pt>
                <c:pt idx="78">
                  <c:v>1.5605000000000023E-2</c:v>
                </c:pt>
                <c:pt idx="79">
                  <c:v>-1.8987299999999999E-2</c:v>
                </c:pt>
                <c:pt idx="80">
                  <c:v>2.6701200000000063E-3</c:v>
                </c:pt>
                <c:pt idx="81">
                  <c:v>2.5961700000000001E-2</c:v>
                </c:pt>
                <c:pt idx="82">
                  <c:v>8.9901800000000212E-3</c:v>
                </c:pt>
                <c:pt idx="83">
                  <c:v>1.2129899999999999E-2</c:v>
                </c:pt>
                <c:pt idx="84">
                  <c:v>3.0511100000000053E-3</c:v>
                </c:pt>
                <c:pt idx="85">
                  <c:v>-1.2492700000000001E-2</c:v>
                </c:pt>
                <c:pt idx="86">
                  <c:v>-1.0017999999999975E-2</c:v>
                </c:pt>
                <c:pt idx="87">
                  <c:v>2.4164799999999955E-2</c:v>
                </c:pt>
                <c:pt idx="88">
                  <c:v>2.38196E-2</c:v>
                </c:pt>
                <c:pt idx="89">
                  <c:v>7.4230700000000108E-3</c:v>
                </c:pt>
                <c:pt idx="90">
                  <c:v>4.54478E-3</c:v>
                </c:pt>
                <c:pt idx="91">
                  <c:v>1.6400400000000041E-2</c:v>
                </c:pt>
                <c:pt idx="92">
                  <c:v>9.1202300000000208E-3</c:v>
                </c:pt>
                <c:pt idx="93">
                  <c:v>1.6061800000000043E-2</c:v>
                </c:pt>
                <c:pt idx="94">
                  <c:v>1.72029E-2</c:v>
                </c:pt>
                <c:pt idx="95">
                  <c:v>-1.10582E-3</c:v>
                </c:pt>
                <c:pt idx="96">
                  <c:v>1.5855399999999999E-2</c:v>
                </c:pt>
                <c:pt idx="97">
                  <c:v>9.8175600000000047E-3</c:v>
                </c:pt>
                <c:pt idx="98">
                  <c:v>1.9178600000000001E-2</c:v>
                </c:pt>
                <c:pt idx="99">
                  <c:v>2.0417100000000011E-2</c:v>
                </c:pt>
                <c:pt idx="100">
                  <c:v>1.697950000000004E-2</c:v>
                </c:pt>
                <c:pt idx="101">
                  <c:v>3.6822000000000075E-4</c:v>
                </c:pt>
                <c:pt idx="102">
                  <c:v>8.8701500000000228E-3</c:v>
                </c:pt>
                <c:pt idx="103">
                  <c:v>-1.01309E-2</c:v>
                </c:pt>
                <c:pt idx="104">
                  <c:v>-1.9389900000000005E-2</c:v>
                </c:pt>
                <c:pt idx="105">
                  <c:v>1.74267E-2</c:v>
                </c:pt>
                <c:pt idx="106">
                  <c:v>2.2891200000000084E-2</c:v>
                </c:pt>
                <c:pt idx="107">
                  <c:v>7.3187000000000096E-3</c:v>
                </c:pt>
                <c:pt idx="108">
                  <c:v>6.4352100000000176E-3</c:v>
                </c:pt>
                <c:pt idx="109">
                  <c:v>2.0211099999999999E-2</c:v>
                </c:pt>
                <c:pt idx="110">
                  <c:v>-1.6726100000000049E-3</c:v>
                </c:pt>
                <c:pt idx="111">
                  <c:v>2.4843900000000058E-2</c:v>
                </c:pt>
                <c:pt idx="112">
                  <c:v>1.5070800000000007E-2</c:v>
                </c:pt>
                <c:pt idx="113">
                  <c:v>4.3612800000000004E-3</c:v>
                </c:pt>
                <c:pt idx="114">
                  <c:v>-2.9531800000000053E-3</c:v>
                </c:pt>
                <c:pt idx="115">
                  <c:v>-1.0700100000000028E-2</c:v>
                </c:pt>
                <c:pt idx="116">
                  <c:v>-9.0819300000000228E-3</c:v>
                </c:pt>
                <c:pt idx="117">
                  <c:v>-9.1780000000000004E-3</c:v>
                </c:pt>
                <c:pt idx="118">
                  <c:v>2.3631700000000012E-2</c:v>
                </c:pt>
                <c:pt idx="119">
                  <c:v>-3.2412400000000011E-3</c:v>
                </c:pt>
                <c:pt idx="120">
                  <c:v>5.3543200000000001E-3</c:v>
                </c:pt>
                <c:pt idx="121">
                  <c:v>2.9023299999999998E-2</c:v>
                </c:pt>
                <c:pt idx="122">
                  <c:v>1.9261400000000047E-2</c:v>
                </c:pt>
                <c:pt idx="123">
                  <c:v>9.8389100000000011E-3</c:v>
                </c:pt>
                <c:pt idx="124">
                  <c:v>1.7526099999999999E-2</c:v>
                </c:pt>
                <c:pt idx="125">
                  <c:v>2.0783800000000012E-2</c:v>
                </c:pt>
                <c:pt idx="126">
                  <c:v>2.9013500000000001E-2</c:v>
                </c:pt>
                <c:pt idx="127">
                  <c:v>-9.2093400000000068E-3</c:v>
                </c:pt>
                <c:pt idx="128">
                  <c:v>-5.4490000000000137E-3</c:v>
                </c:pt>
                <c:pt idx="129">
                  <c:v>-1.6841500000000047E-2</c:v>
                </c:pt>
                <c:pt idx="130">
                  <c:v>1.0261100000000021E-2</c:v>
                </c:pt>
                <c:pt idx="131">
                  <c:v>1.6420400000000043E-2</c:v>
                </c:pt>
                <c:pt idx="132">
                  <c:v>-1.1545800000000033E-2</c:v>
                </c:pt>
                <c:pt idx="133">
                  <c:v>-1.1420800000000043E-2</c:v>
                </c:pt>
                <c:pt idx="134">
                  <c:v>1.1642400000000034E-2</c:v>
                </c:pt>
                <c:pt idx="135">
                  <c:v>1.48574E-2</c:v>
                </c:pt>
                <c:pt idx="136">
                  <c:v>2.2877600000000093E-3</c:v>
                </c:pt>
                <c:pt idx="137">
                  <c:v>7.0438200000000157E-3</c:v>
                </c:pt>
                <c:pt idx="138">
                  <c:v>2.6010899999999999E-3</c:v>
                </c:pt>
                <c:pt idx="139">
                  <c:v>1.6469999999999999E-2</c:v>
                </c:pt>
                <c:pt idx="140">
                  <c:v>1.6519099999999998E-2</c:v>
                </c:pt>
                <c:pt idx="141">
                  <c:v>-1.4585799999999999E-2</c:v>
                </c:pt>
                <c:pt idx="142">
                  <c:v>-5.6216100000000034E-3</c:v>
                </c:pt>
                <c:pt idx="143">
                  <c:v>7.1793800000000173E-4</c:v>
                </c:pt>
                <c:pt idx="144">
                  <c:v>1.5869800000000003E-2</c:v>
                </c:pt>
                <c:pt idx="145">
                  <c:v>-1.62536E-2</c:v>
                </c:pt>
                <c:pt idx="146">
                  <c:v>1.2537899999999999E-2</c:v>
                </c:pt>
                <c:pt idx="147">
                  <c:v>-1.3220800000000033E-2</c:v>
                </c:pt>
                <c:pt idx="148">
                  <c:v>2.3861299999999998E-2</c:v>
                </c:pt>
                <c:pt idx="149">
                  <c:v>2.7232600000000062E-2</c:v>
                </c:pt>
                <c:pt idx="150">
                  <c:v>-2.2613600000000074E-3</c:v>
                </c:pt>
                <c:pt idx="151">
                  <c:v>-1.55169E-2</c:v>
                </c:pt>
                <c:pt idx="152">
                  <c:v>1.9977200000000001E-2</c:v>
                </c:pt>
                <c:pt idx="153">
                  <c:v>-1.2736299999999996E-2</c:v>
                </c:pt>
                <c:pt idx="154">
                  <c:v>-5.7780600000000189E-3</c:v>
                </c:pt>
                <c:pt idx="155">
                  <c:v>6.5096400000000205E-3</c:v>
                </c:pt>
                <c:pt idx="156">
                  <c:v>-1.2891400000000001E-2</c:v>
                </c:pt>
                <c:pt idx="157">
                  <c:v>1.5171E-2</c:v>
                </c:pt>
                <c:pt idx="158">
                  <c:v>1.22968E-2</c:v>
                </c:pt>
                <c:pt idx="159">
                  <c:v>2.1173600000000011E-2</c:v>
                </c:pt>
                <c:pt idx="160">
                  <c:v>-1.03662E-3</c:v>
                </c:pt>
                <c:pt idx="161">
                  <c:v>1.9505600000000001E-2</c:v>
                </c:pt>
                <c:pt idx="162">
                  <c:v>2.587340000000005E-2</c:v>
                </c:pt>
                <c:pt idx="163">
                  <c:v>2.4615300000000059E-2</c:v>
                </c:pt>
                <c:pt idx="164">
                  <c:v>8.5358600000000028E-3</c:v>
                </c:pt>
                <c:pt idx="165">
                  <c:v>2.6812099999999998E-2</c:v>
                </c:pt>
                <c:pt idx="166">
                  <c:v>-8.0229200000000028E-3</c:v>
                </c:pt>
                <c:pt idx="167">
                  <c:v>-7.45678000000002E-4</c:v>
                </c:pt>
                <c:pt idx="168">
                  <c:v>-7.8553900000000155E-4</c:v>
                </c:pt>
                <c:pt idx="169">
                  <c:v>8.7828400000000192E-3</c:v>
                </c:pt>
                <c:pt idx="170">
                  <c:v>1.6664900000000029E-3</c:v>
                </c:pt>
                <c:pt idx="171">
                  <c:v>2.1983900000000053E-2</c:v>
                </c:pt>
                <c:pt idx="172">
                  <c:v>-4.7104000000000095E-3</c:v>
                </c:pt>
                <c:pt idx="173">
                  <c:v>-1.4431899999999999E-2</c:v>
                </c:pt>
                <c:pt idx="174">
                  <c:v>-7.8919599999999999E-3</c:v>
                </c:pt>
                <c:pt idx="175">
                  <c:v>5.9793800000000194E-3</c:v>
                </c:pt>
                <c:pt idx="176">
                  <c:v>-3.1616600000000054E-3</c:v>
                </c:pt>
                <c:pt idx="177">
                  <c:v>1.8547299999999999E-2</c:v>
                </c:pt>
                <c:pt idx="178">
                  <c:v>-5.4821300000000095E-3</c:v>
                </c:pt>
                <c:pt idx="179">
                  <c:v>-6.8527400000000117E-3</c:v>
                </c:pt>
                <c:pt idx="180">
                  <c:v>4.2151400000000096E-3</c:v>
                </c:pt>
                <c:pt idx="181">
                  <c:v>1.5788400000000001E-2</c:v>
                </c:pt>
                <c:pt idx="182">
                  <c:v>2.0865499999999999E-2</c:v>
                </c:pt>
                <c:pt idx="183">
                  <c:v>-9.9428000000000068E-3</c:v>
                </c:pt>
                <c:pt idx="184">
                  <c:v>2.6707200000000052E-2</c:v>
                </c:pt>
                <c:pt idx="185">
                  <c:v>1.1751400000000021E-2</c:v>
                </c:pt>
                <c:pt idx="186">
                  <c:v>5.8297300000000095E-3</c:v>
                </c:pt>
                <c:pt idx="187">
                  <c:v>7.9678300000000004E-3</c:v>
                </c:pt>
                <c:pt idx="188">
                  <c:v>-1.8147900000000005E-2</c:v>
                </c:pt>
                <c:pt idx="189">
                  <c:v>3.6697300000000117E-3</c:v>
                </c:pt>
                <c:pt idx="190">
                  <c:v>-6.7551300000000024E-3</c:v>
                </c:pt>
                <c:pt idx="191">
                  <c:v>-1.0481799999999999E-2</c:v>
                </c:pt>
                <c:pt idx="192">
                  <c:v>2.9645800000000062E-2</c:v>
                </c:pt>
                <c:pt idx="193">
                  <c:v>1.5581500000000036E-2</c:v>
                </c:pt>
                <c:pt idx="194">
                  <c:v>1.142650000000003E-2</c:v>
                </c:pt>
                <c:pt idx="195">
                  <c:v>1.5140600000000001E-2</c:v>
                </c:pt>
                <c:pt idx="196">
                  <c:v>1.9602600000000039E-2</c:v>
                </c:pt>
                <c:pt idx="197">
                  <c:v>-2.7249000000000088E-3</c:v>
                </c:pt>
                <c:pt idx="198">
                  <c:v>-1.0773899999999999E-2</c:v>
                </c:pt>
                <c:pt idx="199">
                  <c:v>-1.5865799999999999E-2</c:v>
                </c:pt>
                <c:pt idx="200">
                  <c:v>2.5401500000000049E-2</c:v>
                </c:pt>
                <c:pt idx="201">
                  <c:v>1.2685200000000001E-2</c:v>
                </c:pt>
                <c:pt idx="202">
                  <c:v>-1.20364E-3</c:v>
                </c:pt>
                <c:pt idx="203">
                  <c:v>1.39153E-2</c:v>
                </c:pt>
                <c:pt idx="204">
                  <c:v>-8.1787700000000001E-3</c:v>
                </c:pt>
                <c:pt idx="205">
                  <c:v>-3.3148800000000001E-3</c:v>
                </c:pt>
                <c:pt idx="206">
                  <c:v>8.9947200000000047E-3</c:v>
                </c:pt>
                <c:pt idx="207">
                  <c:v>-1.3392800000000003E-2</c:v>
                </c:pt>
                <c:pt idx="208">
                  <c:v>1.7738600000000021E-3</c:v>
                </c:pt>
                <c:pt idx="209">
                  <c:v>1.0870899999999999E-2</c:v>
                </c:pt>
                <c:pt idx="210">
                  <c:v>1.7039699999999998E-2</c:v>
                </c:pt>
                <c:pt idx="211">
                  <c:v>1.7338399999999999E-3</c:v>
                </c:pt>
                <c:pt idx="212">
                  <c:v>-1.7514900000000001E-3</c:v>
                </c:pt>
                <c:pt idx="213">
                  <c:v>8.3402000000000007E-3</c:v>
                </c:pt>
                <c:pt idx="214">
                  <c:v>2.1580200000000011E-2</c:v>
                </c:pt>
                <c:pt idx="215">
                  <c:v>1.5221100000000029E-2</c:v>
                </c:pt>
                <c:pt idx="216">
                  <c:v>2.8050499999999978E-2</c:v>
                </c:pt>
                <c:pt idx="217">
                  <c:v>-1.6451500000000039E-2</c:v>
                </c:pt>
                <c:pt idx="218">
                  <c:v>2.2914399999999998E-2</c:v>
                </c:pt>
                <c:pt idx="219">
                  <c:v>8.25152E-3</c:v>
                </c:pt>
                <c:pt idx="220">
                  <c:v>4.3781400000000095E-3</c:v>
                </c:pt>
                <c:pt idx="221">
                  <c:v>2.8243500000000001E-2</c:v>
                </c:pt>
                <c:pt idx="222">
                  <c:v>5.2086800000000107E-3</c:v>
                </c:pt>
                <c:pt idx="223">
                  <c:v>1.7810700000000029E-3</c:v>
                </c:pt>
                <c:pt idx="224">
                  <c:v>9.8481700000000016E-3</c:v>
                </c:pt>
                <c:pt idx="225">
                  <c:v>9.4792900000000308E-3</c:v>
                </c:pt>
                <c:pt idx="226">
                  <c:v>2.7116600000000001E-2</c:v>
                </c:pt>
                <c:pt idx="227">
                  <c:v>2.0501800000000011E-2</c:v>
                </c:pt>
                <c:pt idx="228">
                  <c:v>-1.3485600000000007E-2</c:v>
                </c:pt>
                <c:pt idx="229">
                  <c:v>2.2089800000000073E-2</c:v>
                </c:pt>
                <c:pt idx="230">
                  <c:v>2.0630000000000054E-3</c:v>
                </c:pt>
                <c:pt idx="231">
                  <c:v>8.5676100000000067E-3</c:v>
                </c:pt>
                <c:pt idx="232">
                  <c:v>2.3497999999999998E-2</c:v>
                </c:pt>
                <c:pt idx="233">
                  <c:v>8.1272400000000026E-3</c:v>
                </c:pt>
                <c:pt idx="234">
                  <c:v>1.0773899999999999E-2</c:v>
                </c:pt>
                <c:pt idx="235">
                  <c:v>1.9772999999999999E-2</c:v>
                </c:pt>
                <c:pt idx="236">
                  <c:v>-1.6597900000000002E-2</c:v>
                </c:pt>
                <c:pt idx="237">
                  <c:v>-8.9291000000000231E-3</c:v>
                </c:pt>
                <c:pt idx="238">
                  <c:v>-5.9756000000000175E-3</c:v>
                </c:pt>
                <c:pt idx="239">
                  <c:v>-1.1644300000000026E-2</c:v>
                </c:pt>
                <c:pt idx="240">
                  <c:v>6.2583100000000004E-3</c:v>
                </c:pt>
                <c:pt idx="241">
                  <c:v>6.5347199999999999E-3</c:v>
                </c:pt>
                <c:pt idx="242">
                  <c:v>-1.4885600000000001E-2</c:v>
                </c:pt>
                <c:pt idx="243">
                  <c:v>1.1243000000000001E-2</c:v>
                </c:pt>
                <c:pt idx="244">
                  <c:v>7.9573000000000165E-4</c:v>
                </c:pt>
                <c:pt idx="245">
                  <c:v>2.1158799999999988E-2</c:v>
                </c:pt>
                <c:pt idx="246">
                  <c:v>9.2632600000000006E-3</c:v>
                </c:pt>
                <c:pt idx="247">
                  <c:v>2.5014499999999988E-2</c:v>
                </c:pt>
                <c:pt idx="248">
                  <c:v>2.2379699999999999E-2</c:v>
                </c:pt>
                <c:pt idx="249">
                  <c:v>-1.3898100000000005E-2</c:v>
                </c:pt>
                <c:pt idx="250">
                  <c:v>9.4653100000000306E-3</c:v>
                </c:pt>
                <c:pt idx="251">
                  <c:v>1.6975200000000003E-2</c:v>
                </c:pt>
                <c:pt idx="252">
                  <c:v>1.4817599999999998E-2</c:v>
                </c:pt>
                <c:pt idx="253">
                  <c:v>1.71112E-2</c:v>
                </c:pt>
                <c:pt idx="254">
                  <c:v>-8.0802300000000007E-3</c:v>
                </c:pt>
                <c:pt idx="255">
                  <c:v>2.2486599999999999E-2</c:v>
                </c:pt>
                <c:pt idx="256">
                  <c:v>-8.9571400000000231E-3</c:v>
                </c:pt>
                <c:pt idx="257">
                  <c:v>-1.4864E-2</c:v>
                </c:pt>
                <c:pt idx="258">
                  <c:v>1.8705900000000001E-2</c:v>
                </c:pt>
                <c:pt idx="259">
                  <c:v>1.59399E-2</c:v>
                </c:pt>
                <c:pt idx="260">
                  <c:v>-6.9689700000000014E-3</c:v>
                </c:pt>
                <c:pt idx="261">
                  <c:v>-6.2547700000000024E-3</c:v>
                </c:pt>
                <c:pt idx="262">
                  <c:v>-5.6587399999999998E-3</c:v>
                </c:pt>
                <c:pt idx="263">
                  <c:v>2.2090500000000002E-3</c:v>
                </c:pt>
                <c:pt idx="264">
                  <c:v>8.7253700000000014E-3</c:v>
                </c:pt>
                <c:pt idx="265">
                  <c:v>-6.5505900000000106E-3</c:v>
                </c:pt>
                <c:pt idx="266">
                  <c:v>2.3998499999999933E-2</c:v>
                </c:pt>
                <c:pt idx="267">
                  <c:v>2.3442399999999999E-2</c:v>
                </c:pt>
                <c:pt idx="268">
                  <c:v>-1.0635100000000001E-2</c:v>
                </c:pt>
                <c:pt idx="269">
                  <c:v>1.696070000000004E-2</c:v>
                </c:pt>
                <c:pt idx="270">
                  <c:v>1.1602299999999999E-2</c:v>
                </c:pt>
                <c:pt idx="271">
                  <c:v>-1.0459100000000001E-2</c:v>
                </c:pt>
                <c:pt idx="272">
                  <c:v>2.4845800000000053E-3</c:v>
                </c:pt>
                <c:pt idx="273">
                  <c:v>5.1791600000000108E-3</c:v>
                </c:pt>
                <c:pt idx="274">
                  <c:v>-1.6468400000000001E-2</c:v>
                </c:pt>
                <c:pt idx="275">
                  <c:v>-1.3403600000000003E-2</c:v>
                </c:pt>
                <c:pt idx="276">
                  <c:v>2.6397400000000001E-2</c:v>
                </c:pt>
                <c:pt idx="277">
                  <c:v>-3.5269400000000053E-3</c:v>
                </c:pt>
                <c:pt idx="278">
                  <c:v>7.5443900000000128E-3</c:v>
                </c:pt>
                <c:pt idx="279">
                  <c:v>2.6683300000000113E-3</c:v>
                </c:pt>
                <c:pt idx="280">
                  <c:v>4.7126300000000024E-3</c:v>
                </c:pt>
                <c:pt idx="281">
                  <c:v>1.7978600000000001E-2</c:v>
                </c:pt>
                <c:pt idx="282">
                  <c:v>1.71949E-3</c:v>
                </c:pt>
                <c:pt idx="283">
                  <c:v>-1.0438100000000001E-2</c:v>
                </c:pt>
                <c:pt idx="284">
                  <c:v>1.8483900000000031E-3</c:v>
                </c:pt>
                <c:pt idx="285">
                  <c:v>-7.2796400000000308E-3</c:v>
                </c:pt>
                <c:pt idx="286">
                  <c:v>2.4489900000000012E-2</c:v>
                </c:pt>
                <c:pt idx="287">
                  <c:v>1.6967100000000051E-3</c:v>
                </c:pt>
                <c:pt idx="288">
                  <c:v>4.7152600000000128E-3</c:v>
                </c:pt>
                <c:pt idx="289">
                  <c:v>2.6742599999999998E-2</c:v>
                </c:pt>
                <c:pt idx="290">
                  <c:v>1.3127000000000003E-2</c:v>
                </c:pt>
                <c:pt idx="291">
                  <c:v>-8.9387500000000005E-3</c:v>
                </c:pt>
                <c:pt idx="292">
                  <c:v>-3.7993400000000056E-3</c:v>
                </c:pt>
                <c:pt idx="293">
                  <c:v>-1.6790600000000003E-2</c:v>
                </c:pt>
                <c:pt idx="294">
                  <c:v>2.474030000000001E-2</c:v>
                </c:pt>
                <c:pt idx="295">
                  <c:v>-1.2381600000000001E-2</c:v>
                </c:pt>
                <c:pt idx="296">
                  <c:v>8.2483999999999995E-3</c:v>
                </c:pt>
                <c:pt idx="297">
                  <c:v>8.3863900000000231E-3</c:v>
                </c:pt>
                <c:pt idx="298">
                  <c:v>-6.4990800000000147E-3</c:v>
                </c:pt>
                <c:pt idx="299">
                  <c:v>2.9440700000000071E-4</c:v>
                </c:pt>
                <c:pt idx="300">
                  <c:v>-1.4185800000000005E-2</c:v>
                </c:pt>
                <c:pt idx="301">
                  <c:v>-1.5667400000000001E-2</c:v>
                </c:pt>
                <c:pt idx="302">
                  <c:v>1.3526300000000003E-2</c:v>
                </c:pt>
                <c:pt idx="303">
                  <c:v>7.3066400000000205E-3</c:v>
                </c:pt>
                <c:pt idx="304">
                  <c:v>2.05422E-2</c:v>
                </c:pt>
                <c:pt idx="305">
                  <c:v>9.1732900000000006E-3</c:v>
                </c:pt>
                <c:pt idx="306">
                  <c:v>9.0864600000000306E-3</c:v>
                </c:pt>
                <c:pt idx="307">
                  <c:v>2.0498900000000047E-3</c:v>
                </c:pt>
                <c:pt idx="308">
                  <c:v>8.528899999999999E-3</c:v>
                </c:pt>
                <c:pt idx="309">
                  <c:v>-6.6812700000000208E-4</c:v>
                </c:pt>
                <c:pt idx="310">
                  <c:v>-7.1502200000000127E-3</c:v>
                </c:pt>
                <c:pt idx="311">
                  <c:v>2.7971700000000068E-2</c:v>
                </c:pt>
                <c:pt idx="312">
                  <c:v>1.0322900000000021E-3</c:v>
                </c:pt>
                <c:pt idx="313">
                  <c:v>3.6399000000000054E-3</c:v>
                </c:pt>
                <c:pt idx="314">
                  <c:v>-1.2142800000000007E-2</c:v>
                </c:pt>
                <c:pt idx="315">
                  <c:v>2.723400000000006E-2</c:v>
                </c:pt>
                <c:pt idx="316">
                  <c:v>2.5234200000000012E-2</c:v>
                </c:pt>
                <c:pt idx="317">
                  <c:v>2.51288E-2</c:v>
                </c:pt>
                <c:pt idx="318">
                  <c:v>1.4526600000000001E-2</c:v>
                </c:pt>
                <c:pt idx="319">
                  <c:v>-3.3213900000000065E-3</c:v>
                </c:pt>
                <c:pt idx="320">
                  <c:v>-1.3876100000000021E-2</c:v>
                </c:pt>
                <c:pt idx="321">
                  <c:v>2.6154699999999993E-2</c:v>
                </c:pt>
                <c:pt idx="322">
                  <c:v>-1.02053E-2</c:v>
                </c:pt>
                <c:pt idx="323">
                  <c:v>1.8091699999999999E-2</c:v>
                </c:pt>
                <c:pt idx="324">
                  <c:v>-4.1591099999999997E-3</c:v>
                </c:pt>
                <c:pt idx="325">
                  <c:v>-4.9450900000000131E-3</c:v>
                </c:pt>
                <c:pt idx="326">
                  <c:v>-9.7311299999999993E-3</c:v>
                </c:pt>
                <c:pt idx="327">
                  <c:v>1.1861600000000029E-2</c:v>
                </c:pt>
                <c:pt idx="328">
                  <c:v>-9.8912200000000026E-3</c:v>
                </c:pt>
                <c:pt idx="329">
                  <c:v>2.3231499999999999E-2</c:v>
                </c:pt>
                <c:pt idx="330">
                  <c:v>-1.1518799999999999E-2</c:v>
                </c:pt>
                <c:pt idx="331">
                  <c:v>-3.4265400000000012E-5</c:v>
                </c:pt>
                <c:pt idx="332">
                  <c:v>-1.1226800000000033E-2</c:v>
                </c:pt>
                <c:pt idx="333">
                  <c:v>-1.5886800000000038E-2</c:v>
                </c:pt>
                <c:pt idx="334">
                  <c:v>1.6219999999999998E-2</c:v>
                </c:pt>
                <c:pt idx="335">
                  <c:v>7.2477500000000129E-3</c:v>
                </c:pt>
                <c:pt idx="336">
                  <c:v>2.7462400000000001E-2</c:v>
                </c:pt>
                <c:pt idx="337">
                  <c:v>2.6303400000000001E-2</c:v>
                </c:pt>
                <c:pt idx="338">
                  <c:v>2.6045400000000052E-2</c:v>
                </c:pt>
                <c:pt idx="339">
                  <c:v>6.9971800000000004E-3</c:v>
                </c:pt>
                <c:pt idx="340">
                  <c:v>6.1239099999999998E-3</c:v>
                </c:pt>
                <c:pt idx="341">
                  <c:v>-1.0417299999999996E-2</c:v>
                </c:pt>
                <c:pt idx="342">
                  <c:v>-7.6753800000000142E-4</c:v>
                </c:pt>
                <c:pt idx="343">
                  <c:v>2.2251800000000061E-2</c:v>
                </c:pt>
                <c:pt idx="344">
                  <c:v>-1.5128100000000005E-2</c:v>
                </c:pt>
                <c:pt idx="345">
                  <c:v>2.8010199999999989E-2</c:v>
                </c:pt>
                <c:pt idx="346">
                  <c:v>1.2761099999999999E-2</c:v>
                </c:pt>
                <c:pt idx="347">
                  <c:v>2.2038800000000053E-2</c:v>
                </c:pt>
                <c:pt idx="348">
                  <c:v>-1.5010100000000005E-2</c:v>
                </c:pt>
                <c:pt idx="349">
                  <c:v>-1.6478500000000021E-2</c:v>
                </c:pt>
                <c:pt idx="350">
                  <c:v>2.191980000000001E-2</c:v>
                </c:pt>
                <c:pt idx="351">
                  <c:v>-8.2562000000000208E-3</c:v>
                </c:pt>
                <c:pt idx="352">
                  <c:v>8.2737800000000277E-5</c:v>
                </c:pt>
                <c:pt idx="353">
                  <c:v>-1.5348900000000001E-4</c:v>
                </c:pt>
                <c:pt idx="354">
                  <c:v>-1.0226100000000005E-2</c:v>
                </c:pt>
                <c:pt idx="355">
                  <c:v>1.5739199999999998E-2</c:v>
                </c:pt>
                <c:pt idx="356">
                  <c:v>2.0737499999999999E-2</c:v>
                </c:pt>
                <c:pt idx="357">
                  <c:v>-1.5287900000000001E-3</c:v>
                </c:pt>
                <c:pt idx="358">
                  <c:v>7.5870600000000118E-3</c:v>
                </c:pt>
                <c:pt idx="359">
                  <c:v>2.6117499999999999E-3</c:v>
                </c:pt>
                <c:pt idx="360">
                  <c:v>-9.5883500000000007E-3</c:v>
                </c:pt>
                <c:pt idx="361">
                  <c:v>5.7818500000000137E-3</c:v>
                </c:pt>
                <c:pt idx="362">
                  <c:v>6.66053E-4</c:v>
                </c:pt>
                <c:pt idx="363">
                  <c:v>-1.6764700000000042E-2</c:v>
                </c:pt>
                <c:pt idx="364">
                  <c:v>-1.55543E-2</c:v>
                </c:pt>
                <c:pt idx="365">
                  <c:v>-1.7844700000000005E-2</c:v>
                </c:pt>
                <c:pt idx="366">
                  <c:v>-2.730660000000009E-6</c:v>
                </c:pt>
                <c:pt idx="367">
                  <c:v>-1.2413999999999999E-4</c:v>
                </c:pt>
                <c:pt idx="368">
                  <c:v>3.1541400000000054E-3</c:v>
                </c:pt>
                <c:pt idx="369">
                  <c:v>-1.31503E-2</c:v>
                </c:pt>
                <c:pt idx="370">
                  <c:v>-1.8805400000000038E-2</c:v>
                </c:pt>
                <c:pt idx="371">
                  <c:v>-5.3982200000000109E-3</c:v>
                </c:pt>
                <c:pt idx="372">
                  <c:v>2.2622699999999999E-2</c:v>
                </c:pt>
                <c:pt idx="373">
                  <c:v>2.8410900000000053E-3</c:v>
                </c:pt>
                <c:pt idx="374">
                  <c:v>-3.2149600000000059E-3</c:v>
                </c:pt>
                <c:pt idx="375">
                  <c:v>1.5410999999999999E-2</c:v>
                </c:pt>
                <c:pt idx="376">
                  <c:v>1.3528300000000005E-2</c:v>
                </c:pt>
                <c:pt idx="377">
                  <c:v>-1.6143600000000001E-2</c:v>
                </c:pt>
                <c:pt idx="378">
                  <c:v>-7.5002800000000137E-3</c:v>
                </c:pt>
                <c:pt idx="379">
                  <c:v>-9.3448700000000034E-3</c:v>
                </c:pt>
                <c:pt idx="380">
                  <c:v>1.29976E-2</c:v>
                </c:pt>
                <c:pt idx="381">
                  <c:v>2.2207100000000073E-2</c:v>
                </c:pt>
                <c:pt idx="382">
                  <c:v>-5.1531600000000004E-3</c:v>
                </c:pt>
                <c:pt idx="383">
                  <c:v>1.9402700000000044E-2</c:v>
                </c:pt>
                <c:pt idx="384">
                  <c:v>-1.5450200000000001E-2</c:v>
                </c:pt>
                <c:pt idx="385">
                  <c:v>2.6138400000000001E-3</c:v>
                </c:pt>
                <c:pt idx="386">
                  <c:v>4.6823000000000004E-3</c:v>
                </c:pt>
                <c:pt idx="387">
                  <c:v>6.1775500000000011E-4</c:v>
                </c:pt>
                <c:pt idx="388">
                  <c:v>-1.2585300000000001E-2</c:v>
                </c:pt>
                <c:pt idx="389">
                  <c:v>-1.1688800000000027E-2</c:v>
                </c:pt>
                <c:pt idx="390">
                  <c:v>-1.8974399999999999E-2</c:v>
                </c:pt>
                <c:pt idx="391">
                  <c:v>-3.8506E-3</c:v>
                </c:pt>
                <c:pt idx="392">
                  <c:v>7.0364600000000195E-3</c:v>
                </c:pt>
                <c:pt idx="393">
                  <c:v>-6.7815100000000106E-3</c:v>
                </c:pt>
                <c:pt idx="394">
                  <c:v>1.1335000000000001E-2</c:v>
                </c:pt>
                <c:pt idx="395">
                  <c:v>1.6014900000000002E-2</c:v>
                </c:pt>
                <c:pt idx="396">
                  <c:v>5.5737200000000229E-5</c:v>
                </c:pt>
                <c:pt idx="397">
                  <c:v>-1.0161800000000021E-2</c:v>
                </c:pt>
                <c:pt idx="398">
                  <c:v>-7.8804900000000195E-3</c:v>
                </c:pt>
                <c:pt idx="399">
                  <c:v>2.6173000000000012E-2</c:v>
                </c:pt>
                <c:pt idx="400">
                  <c:v>1.4259100000000001E-3</c:v>
                </c:pt>
                <c:pt idx="401">
                  <c:v>2.285800000000001E-2</c:v>
                </c:pt>
                <c:pt idx="402">
                  <c:v>4.3509899999999956E-3</c:v>
                </c:pt>
                <c:pt idx="403">
                  <c:v>-4.5025500000000021E-4</c:v>
                </c:pt>
                <c:pt idx="404">
                  <c:v>-7.1516300000000162E-4</c:v>
                </c:pt>
                <c:pt idx="405">
                  <c:v>1.4899899999999998E-3</c:v>
                </c:pt>
                <c:pt idx="406">
                  <c:v>-6.8173700000000014E-3</c:v>
                </c:pt>
                <c:pt idx="407">
                  <c:v>1.7878000000000021E-3</c:v>
                </c:pt>
                <c:pt idx="408">
                  <c:v>-2.1940000000000002E-3</c:v>
                </c:pt>
                <c:pt idx="409">
                  <c:v>9.3201600000000027E-3</c:v>
                </c:pt>
                <c:pt idx="410">
                  <c:v>1.65702E-2</c:v>
                </c:pt>
                <c:pt idx="411">
                  <c:v>4.4960400000000161E-4</c:v>
                </c:pt>
                <c:pt idx="412">
                  <c:v>3.4050899999999999E-3</c:v>
                </c:pt>
                <c:pt idx="413">
                  <c:v>1.2023499999999999E-2</c:v>
                </c:pt>
                <c:pt idx="414">
                  <c:v>1.9814200000000001E-2</c:v>
                </c:pt>
                <c:pt idx="415">
                  <c:v>-1.1775000000000001E-2</c:v>
                </c:pt>
                <c:pt idx="416">
                  <c:v>5.7363800000000175E-3</c:v>
                </c:pt>
                <c:pt idx="417">
                  <c:v>8.4368900000000007E-3</c:v>
                </c:pt>
                <c:pt idx="418">
                  <c:v>-1.7384400000000001E-2</c:v>
                </c:pt>
                <c:pt idx="419">
                  <c:v>2.0809100000000053E-2</c:v>
                </c:pt>
                <c:pt idx="420">
                  <c:v>1.4929400000000001E-2</c:v>
                </c:pt>
                <c:pt idx="421">
                  <c:v>1.3775100000000021E-3</c:v>
                </c:pt>
                <c:pt idx="422">
                  <c:v>1.45609E-2</c:v>
                </c:pt>
                <c:pt idx="423">
                  <c:v>-1.34523E-2</c:v>
                </c:pt>
                <c:pt idx="424">
                  <c:v>7.1893200000000147E-3</c:v>
                </c:pt>
                <c:pt idx="425">
                  <c:v>-7.4670000000000014E-3</c:v>
                </c:pt>
                <c:pt idx="426">
                  <c:v>-1.21478E-2</c:v>
                </c:pt>
                <c:pt idx="427">
                  <c:v>-2.5815000000000048E-3</c:v>
                </c:pt>
                <c:pt idx="428">
                  <c:v>-4.0973100000000004E-4</c:v>
                </c:pt>
                <c:pt idx="429">
                  <c:v>1.8287500000000043E-2</c:v>
                </c:pt>
                <c:pt idx="430">
                  <c:v>-1.4842900000000001E-2</c:v>
                </c:pt>
                <c:pt idx="431">
                  <c:v>7.8965600000000195E-3</c:v>
                </c:pt>
                <c:pt idx="432">
                  <c:v>1.0371699999999998E-2</c:v>
                </c:pt>
                <c:pt idx="433">
                  <c:v>1.8356299999999999E-2</c:v>
                </c:pt>
                <c:pt idx="434">
                  <c:v>4.4625400000000001E-3</c:v>
                </c:pt>
                <c:pt idx="435">
                  <c:v>1.7845900000000021E-3</c:v>
                </c:pt>
                <c:pt idx="436">
                  <c:v>2.6775800000000065E-2</c:v>
                </c:pt>
                <c:pt idx="437">
                  <c:v>-5.6693600000000104E-3</c:v>
                </c:pt>
                <c:pt idx="438">
                  <c:v>-2.5713200000000058E-3</c:v>
                </c:pt>
                <c:pt idx="439">
                  <c:v>1.27013E-2</c:v>
                </c:pt>
                <c:pt idx="440">
                  <c:v>2.5531100000000053E-2</c:v>
                </c:pt>
                <c:pt idx="441">
                  <c:v>-7.1625200000000003E-3</c:v>
                </c:pt>
                <c:pt idx="442">
                  <c:v>-1.21283E-2</c:v>
                </c:pt>
                <c:pt idx="443">
                  <c:v>-2.2290700000000053E-3</c:v>
                </c:pt>
                <c:pt idx="444">
                  <c:v>-1.4492700000000001E-2</c:v>
                </c:pt>
                <c:pt idx="445">
                  <c:v>1.02849E-2</c:v>
                </c:pt>
                <c:pt idx="446">
                  <c:v>1.5609900000000001E-2</c:v>
                </c:pt>
                <c:pt idx="447">
                  <c:v>2.5869199999999998E-2</c:v>
                </c:pt>
                <c:pt idx="448">
                  <c:v>1.53159E-2</c:v>
                </c:pt>
                <c:pt idx="449">
                  <c:v>-3.3591699999999999E-3</c:v>
                </c:pt>
                <c:pt idx="450">
                  <c:v>2.3077100000000052E-2</c:v>
                </c:pt>
                <c:pt idx="451">
                  <c:v>9.6581500000000008E-3</c:v>
                </c:pt>
                <c:pt idx="452">
                  <c:v>2.12145E-3</c:v>
                </c:pt>
                <c:pt idx="453">
                  <c:v>1.7713599999999999E-2</c:v>
                </c:pt>
                <c:pt idx="454">
                  <c:v>-1.9317900000000002E-2</c:v>
                </c:pt>
                <c:pt idx="455">
                  <c:v>1.4943600000000001E-2</c:v>
                </c:pt>
                <c:pt idx="456">
                  <c:v>7.3653500000000014E-3</c:v>
                </c:pt>
                <c:pt idx="457">
                  <c:v>2.4192800000000002E-3</c:v>
                </c:pt>
                <c:pt idx="458">
                  <c:v>4.3947000000000014E-3</c:v>
                </c:pt>
                <c:pt idx="459">
                  <c:v>-6.149220000000019E-4</c:v>
                </c:pt>
                <c:pt idx="460">
                  <c:v>1.10822E-2</c:v>
                </c:pt>
                <c:pt idx="461">
                  <c:v>-1.59589E-3</c:v>
                </c:pt>
                <c:pt idx="462">
                  <c:v>-5.9784700000000204E-4</c:v>
                </c:pt>
                <c:pt idx="463">
                  <c:v>1.75949E-2</c:v>
                </c:pt>
                <c:pt idx="464">
                  <c:v>2.0037700000000012E-2</c:v>
                </c:pt>
                <c:pt idx="465">
                  <c:v>2.674000000000001E-2</c:v>
                </c:pt>
                <c:pt idx="466">
                  <c:v>-1.4660900000000001E-2</c:v>
                </c:pt>
                <c:pt idx="467">
                  <c:v>-1.4146499999999999E-2</c:v>
                </c:pt>
                <c:pt idx="468">
                  <c:v>1.0945300000000003E-2</c:v>
                </c:pt>
                <c:pt idx="469">
                  <c:v>5.4858100000000024E-3</c:v>
                </c:pt>
                <c:pt idx="470">
                  <c:v>9.5489800000000003E-3</c:v>
                </c:pt>
                <c:pt idx="471">
                  <c:v>-1.3063099999999999E-2</c:v>
                </c:pt>
                <c:pt idx="472">
                  <c:v>-1.7305800000000003E-2</c:v>
                </c:pt>
                <c:pt idx="473">
                  <c:v>1.4484E-2</c:v>
                </c:pt>
                <c:pt idx="474">
                  <c:v>1.20517E-2</c:v>
                </c:pt>
                <c:pt idx="475">
                  <c:v>-3.5740699999999999E-3</c:v>
                </c:pt>
                <c:pt idx="476">
                  <c:v>1.02133E-2</c:v>
                </c:pt>
                <c:pt idx="477">
                  <c:v>-7.6894600000000195E-3</c:v>
                </c:pt>
                <c:pt idx="478">
                  <c:v>8.8863000000000067E-3</c:v>
                </c:pt>
                <c:pt idx="479">
                  <c:v>-9.6839200000000004E-3</c:v>
                </c:pt>
                <c:pt idx="480">
                  <c:v>2.79241E-2</c:v>
                </c:pt>
                <c:pt idx="481">
                  <c:v>1.5850800000000005E-2</c:v>
                </c:pt>
                <c:pt idx="482">
                  <c:v>-1.0691800000000001E-2</c:v>
                </c:pt>
                <c:pt idx="483">
                  <c:v>2.3879700000000052E-2</c:v>
                </c:pt>
                <c:pt idx="484">
                  <c:v>-4.9346800000000107E-3</c:v>
                </c:pt>
                <c:pt idx="485">
                  <c:v>8.1972800000000047E-3</c:v>
                </c:pt>
                <c:pt idx="486">
                  <c:v>2.2976799999999999E-2</c:v>
                </c:pt>
                <c:pt idx="487">
                  <c:v>-9.5097000000000289E-3</c:v>
                </c:pt>
                <c:pt idx="488">
                  <c:v>-1.5225499999999999E-2</c:v>
                </c:pt>
                <c:pt idx="489">
                  <c:v>1.3052899999999999E-2</c:v>
                </c:pt>
                <c:pt idx="490">
                  <c:v>1.6566200000000003E-2</c:v>
                </c:pt>
                <c:pt idx="491">
                  <c:v>7.4464100000000127E-3</c:v>
                </c:pt>
                <c:pt idx="492">
                  <c:v>-1.4896599999999999E-2</c:v>
                </c:pt>
                <c:pt idx="493">
                  <c:v>1.3354400000000001E-2</c:v>
                </c:pt>
                <c:pt idx="494">
                  <c:v>1.87587E-2</c:v>
                </c:pt>
                <c:pt idx="495">
                  <c:v>-1.4584400000000001E-2</c:v>
                </c:pt>
                <c:pt idx="496">
                  <c:v>9.361760000000021E-3</c:v>
                </c:pt>
                <c:pt idx="497">
                  <c:v>-1.4663499999999999E-2</c:v>
                </c:pt>
                <c:pt idx="498">
                  <c:v>1.2324300000000001E-3</c:v>
                </c:pt>
                <c:pt idx="499">
                  <c:v>2.8166399999999999E-4</c:v>
                </c:pt>
                <c:pt idx="500">
                  <c:v>1.6240299999999999E-2</c:v>
                </c:pt>
                <c:pt idx="501">
                  <c:v>6.9882500000000214E-3</c:v>
                </c:pt>
                <c:pt idx="502">
                  <c:v>-1.51132E-2</c:v>
                </c:pt>
                <c:pt idx="503">
                  <c:v>1.3454999999999999E-3</c:v>
                </c:pt>
                <c:pt idx="504">
                  <c:v>-9.2082500000000012E-3</c:v>
                </c:pt>
                <c:pt idx="505">
                  <c:v>2.3308399999999993E-2</c:v>
                </c:pt>
                <c:pt idx="506">
                  <c:v>8.7182900000000001E-3</c:v>
                </c:pt>
                <c:pt idx="507">
                  <c:v>-1.3400900000000025E-3</c:v>
                </c:pt>
                <c:pt idx="508">
                  <c:v>-2.6451600000000053E-3</c:v>
                </c:pt>
                <c:pt idx="509">
                  <c:v>6.5527000000000024E-3</c:v>
                </c:pt>
                <c:pt idx="510">
                  <c:v>1.7555100000000001E-2</c:v>
                </c:pt>
                <c:pt idx="511">
                  <c:v>-1.5251100000000005E-2</c:v>
                </c:pt>
                <c:pt idx="512">
                  <c:v>2.4045000000000011E-2</c:v>
                </c:pt>
                <c:pt idx="513">
                  <c:v>7.7638000000000117E-3</c:v>
                </c:pt>
                <c:pt idx="514">
                  <c:v>1.84449E-2</c:v>
                </c:pt>
                <c:pt idx="515">
                  <c:v>-1.1189500000000029E-3</c:v>
                </c:pt>
                <c:pt idx="516">
                  <c:v>1.1200999999999999E-2</c:v>
                </c:pt>
                <c:pt idx="517">
                  <c:v>5.9698900000000115E-3</c:v>
                </c:pt>
                <c:pt idx="518">
                  <c:v>1.5863700000000001E-2</c:v>
                </c:pt>
                <c:pt idx="519">
                  <c:v>5.37011E-3</c:v>
                </c:pt>
                <c:pt idx="520">
                  <c:v>1.6854800000000038E-2</c:v>
                </c:pt>
                <c:pt idx="521">
                  <c:v>1.5624800000000045E-3</c:v>
                </c:pt>
                <c:pt idx="522">
                  <c:v>2.764840000000001E-2</c:v>
                </c:pt>
                <c:pt idx="523">
                  <c:v>-4.3737700000000034E-3</c:v>
                </c:pt>
                <c:pt idx="524">
                  <c:v>9.8418500000000027E-3</c:v>
                </c:pt>
                <c:pt idx="525">
                  <c:v>1.3051800000000007E-2</c:v>
                </c:pt>
                <c:pt idx="526">
                  <c:v>-1.4024E-2</c:v>
                </c:pt>
                <c:pt idx="527">
                  <c:v>1.8296E-2</c:v>
                </c:pt>
                <c:pt idx="528">
                  <c:v>-1.8992200000000001E-2</c:v>
                </c:pt>
                <c:pt idx="529">
                  <c:v>-7.3965700000000034E-3</c:v>
                </c:pt>
                <c:pt idx="530">
                  <c:v>1.0106E-2</c:v>
                </c:pt>
                <c:pt idx="531">
                  <c:v>1.8537999999999999E-2</c:v>
                </c:pt>
                <c:pt idx="532">
                  <c:v>1.5930200000000002E-2</c:v>
                </c:pt>
                <c:pt idx="533">
                  <c:v>-9.3408000000000067E-3</c:v>
                </c:pt>
                <c:pt idx="534">
                  <c:v>-6.2758000000000137E-3</c:v>
                </c:pt>
                <c:pt idx="535">
                  <c:v>1.3979400000000029E-3</c:v>
                </c:pt>
                <c:pt idx="536">
                  <c:v>2.6696200000000052E-2</c:v>
                </c:pt>
                <c:pt idx="537">
                  <c:v>1.04174E-2</c:v>
                </c:pt>
                <c:pt idx="538">
                  <c:v>2.8979899999999999E-2</c:v>
                </c:pt>
                <c:pt idx="539">
                  <c:v>8.0757800000000289E-3</c:v>
                </c:pt>
                <c:pt idx="540">
                  <c:v>-1.3361800000000035E-2</c:v>
                </c:pt>
                <c:pt idx="541">
                  <c:v>-7.5834000000000127E-3</c:v>
                </c:pt>
                <c:pt idx="542">
                  <c:v>-1.6616800000000001E-2</c:v>
                </c:pt>
                <c:pt idx="543">
                  <c:v>8.9702500000000008E-3</c:v>
                </c:pt>
                <c:pt idx="544">
                  <c:v>-1.4771400000000001E-2</c:v>
                </c:pt>
                <c:pt idx="545">
                  <c:v>-1.21765E-2</c:v>
                </c:pt>
                <c:pt idx="546">
                  <c:v>2.2835500000000096E-3</c:v>
                </c:pt>
                <c:pt idx="547">
                  <c:v>2.0447800000000012E-2</c:v>
                </c:pt>
                <c:pt idx="548">
                  <c:v>-1.0005E-2</c:v>
                </c:pt>
                <c:pt idx="549">
                  <c:v>-7.8563800000000013E-3</c:v>
                </c:pt>
                <c:pt idx="550">
                  <c:v>1.0723100000000044E-4</c:v>
                </c:pt>
                <c:pt idx="551">
                  <c:v>3.0256599999999999E-3</c:v>
                </c:pt>
                <c:pt idx="552">
                  <c:v>-7.3114700000000117E-3</c:v>
                </c:pt>
                <c:pt idx="553">
                  <c:v>2.6130600000000011E-2</c:v>
                </c:pt>
                <c:pt idx="554">
                  <c:v>1.9375400000000001E-2</c:v>
                </c:pt>
                <c:pt idx="555">
                  <c:v>1.6331100000000001E-2</c:v>
                </c:pt>
                <c:pt idx="556">
                  <c:v>4.3464400000000096E-3</c:v>
                </c:pt>
                <c:pt idx="557">
                  <c:v>1.1335000000000001E-2</c:v>
                </c:pt>
                <c:pt idx="558">
                  <c:v>-9.8305100000000232E-3</c:v>
                </c:pt>
                <c:pt idx="559">
                  <c:v>-1.4510100000000001E-2</c:v>
                </c:pt>
                <c:pt idx="560">
                  <c:v>-4.03595E-3</c:v>
                </c:pt>
                <c:pt idx="561">
                  <c:v>1.1952000000000023E-2</c:v>
                </c:pt>
                <c:pt idx="562">
                  <c:v>1.0036699999999996E-2</c:v>
                </c:pt>
                <c:pt idx="563">
                  <c:v>-1.4765800000000023E-2</c:v>
                </c:pt>
                <c:pt idx="564">
                  <c:v>-8.6807300000000288E-3</c:v>
                </c:pt>
                <c:pt idx="565">
                  <c:v>-5.5918500000000024E-3</c:v>
                </c:pt>
                <c:pt idx="566">
                  <c:v>1.1804100000000046E-3</c:v>
                </c:pt>
                <c:pt idx="567">
                  <c:v>2.7272500000000012E-2</c:v>
                </c:pt>
                <c:pt idx="568">
                  <c:v>-4.5514800000000001E-3</c:v>
                </c:pt>
                <c:pt idx="569">
                  <c:v>1.0137599999999998E-2</c:v>
                </c:pt>
                <c:pt idx="570">
                  <c:v>-9.7317300000000027E-3</c:v>
                </c:pt>
                <c:pt idx="571">
                  <c:v>1.8246300000000003E-2</c:v>
                </c:pt>
                <c:pt idx="572">
                  <c:v>-4.2288500000000001E-3</c:v>
                </c:pt>
                <c:pt idx="573">
                  <c:v>2.7304300000000052E-2</c:v>
                </c:pt>
                <c:pt idx="574">
                  <c:v>-5.4504900000000127E-3</c:v>
                </c:pt>
                <c:pt idx="575">
                  <c:v>1.1087300000000001E-2</c:v>
                </c:pt>
                <c:pt idx="576">
                  <c:v>-1.6431100000000048E-4</c:v>
                </c:pt>
                <c:pt idx="577">
                  <c:v>9.0132200000000006E-3</c:v>
                </c:pt>
                <c:pt idx="578">
                  <c:v>-1.3730400000000021E-2</c:v>
                </c:pt>
                <c:pt idx="579">
                  <c:v>9.4553700000000046E-3</c:v>
                </c:pt>
                <c:pt idx="580">
                  <c:v>-1.4142500000000007E-2</c:v>
                </c:pt>
                <c:pt idx="581">
                  <c:v>-1.2759100000000001E-2</c:v>
                </c:pt>
                <c:pt idx="582">
                  <c:v>-4.2565700000000003E-3</c:v>
                </c:pt>
                <c:pt idx="583">
                  <c:v>-5.5021499999999999E-3</c:v>
                </c:pt>
                <c:pt idx="584">
                  <c:v>1.9874400000000042E-2</c:v>
                </c:pt>
                <c:pt idx="585">
                  <c:v>-2.9927299999999999E-3</c:v>
                </c:pt>
                <c:pt idx="586">
                  <c:v>2.1681400000000052E-2</c:v>
                </c:pt>
                <c:pt idx="587">
                  <c:v>9.813890000000023E-3</c:v>
                </c:pt>
                <c:pt idx="588">
                  <c:v>2.4132899999999999E-2</c:v>
                </c:pt>
                <c:pt idx="589">
                  <c:v>1.6607800000000037E-2</c:v>
                </c:pt>
                <c:pt idx="590">
                  <c:v>2.5405600000000052E-2</c:v>
                </c:pt>
                <c:pt idx="591">
                  <c:v>-3.7928599999999999E-3</c:v>
                </c:pt>
                <c:pt idx="592">
                  <c:v>-8.3058300000000349E-3</c:v>
                </c:pt>
                <c:pt idx="593">
                  <c:v>-7.9054400000000188E-3</c:v>
                </c:pt>
                <c:pt idx="594">
                  <c:v>-1.6627200000000005E-2</c:v>
                </c:pt>
                <c:pt idx="595">
                  <c:v>1.2169899999999999E-2</c:v>
                </c:pt>
                <c:pt idx="596">
                  <c:v>1.7492299999999999E-2</c:v>
                </c:pt>
                <c:pt idx="597">
                  <c:v>2.5409900000000077E-3</c:v>
                </c:pt>
                <c:pt idx="598">
                  <c:v>-4.7868000000000138E-3</c:v>
                </c:pt>
                <c:pt idx="599">
                  <c:v>1.9626600000000039E-2</c:v>
                </c:pt>
                <c:pt idx="600">
                  <c:v>-1.5678399999999999E-2</c:v>
                </c:pt>
                <c:pt idx="601">
                  <c:v>9.3540300000000414E-4</c:v>
                </c:pt>
                <c:pt idx="602">
                  <c:v>-4.6756200000000105E-3</c:v>
                </c:pt>
                <c:pt idx="603">
                  <c:v>2.83997E-2</c:v>
                </c:pt>
                <c:pt idx="604">
                  <c:v>1.4964000000000003E-2</c:v>
                </c:pt>
                <c:pt idx="605">
                  <c:v>-9.2249300000000027E-3</c:v>
                </c:pt>
                <c:pt idx="606">
                  <c:v>2.3225699999999988E-2</c:v>
                </c:pt>
                <c:pt idx="607">
                  <c:v>1.7743400000000032E-3</c:v>
                </c:pt>
                <c:pt idx="608">
                  <c:v>-5.898530000000001E-4</c:v>
                </c:pt>
                <c:pt idx="609">
                  <c:v>-6.0619300000000001E-3</c:v>
                </c:pt>
                <c:pt idx="610">
                  <c:v>6.0684399999999996E-3</c:v>
                </c:pt>
                <c:pt idx="611">
                  <c:v>1.1405600000000005E-2</c:v>
                </c:pt>
                <c:pt idx="612">
                  <c:v>1.3023399999999999E-2</c:v>
                </c:pt>
                <c:pt idx="613">
                  <c:v>1.5748399999999999E-2</c:v>
                </c:pt>
                <c:pt idx="614">
                  <c:v>2.4913899999999999E-2</c:v>
                </c:pt>
                <c:pt idx="615">
                  <c:v>2.9118899999999999E-3</c:v>
                </c:pt>
                <c:pt idx="616">
                  <c:v>-2.7638500000000069E-3</c:v>
                </c:pt>
                <c:pt idx="617">
                  <c:v>1.676980000000004E-2</c:v>
                </c:pt>
                <c:pt idx="618">
                  <c:v>7.6126800000000001E-3</c:v>
                </c:pt>
                <c:pt idx="619">
                  <c:v>-9.5154100000000355E-4</c:v>
                </c:pt>
                <c:pt idx="620">
                  <c:v>1.7809700000000001E-2</c:v>
                </c:pt>
                <c:pt idx="621">
                  <c:v>1.6182400000000038E-2</c:v>
                </c:pt>
                <c:pt idx="622">
                  <c:v>2.7744000000000001E-2</c:v>
                </c:pt>
                <c:pt idx="623">
                  <c:v>-7.0595200000000127E-3</c:v>
                </c:pt>
                <c:pt idx="624">
                  <c:v>9.1225500000000192E-3</c:v>
                </c:pt>
                <c:pt idx="625">
                  <c:v>1.0626999999999999E-2</c:v>
                </c:pt>
                <c:pt idx="626">
                  <c:v>-9.4748200000000001E-3</c:v>
                </c:pt>
                <c:pt idx="627">
                  <c:v>1.4690199999999999E-2</c:v>
                </c:pt>
                <c:pt idx="628">
                  <c:v>1.4456699999999998E-2</c:v>
                </c:pt>
                <c:pt idx="629">
                  <c:v>2.581330000000007E-2</c:v>
                </c:pt>
                <c:pt idx="630">
                  <c:v>2.6684000000000051E-2</c:v>
                </c:pt>
                <c:pt idx="631">
                  <c:v>2.5478899999999999E-2</c:v>
                </c:pt>
                <c:pt idx="632">
                  <c:v>2.4737100000000012E-2</c:v>
                </c:pt>
                <c:pt idx="633">
                  <c:v>1.5441699999999999E-2</c:v>
                </c:pt>
                <c:pt idx="634">
                  <c:v>1.5670699999999999E-2</c:v>
                </c:pt>
                <c:pt idx="635">
                  <c:v>1.8201000000000005E-2</c:v>
                </c:pt>
                <c:pt idx="636">
                  <c:v>1.87394E-2</c:v>
                </c:pt>
                <c:pt idx="637">
                  <c:v>4.9514500000000117E-3</c:v>
                </c:pt>
                <c:pt idx="638">
                  <c:v>8.939550000000027E-3</c:v>
                </c:pt>
                <c:pt idx="639">
                  <c:v>-6.9314500000000204E-3</c:v>
                </c:pt>
                <c:pt idx="640">
                  <c:v>1.3219600000000001E-3</c:v>
                </c:pt>
                <c:pt idx="641">
                  <c:v>1.4533899999999999E-2</c:v>
                </c:pt>
                <c:pt idx="642">
                  <c:v>6.3513700000000107E-3</c:v>
                </c:pt>
                <c:pt idx="643">
                  <c:v>1.6260200000000041E-3</c:v>
                </c:pt>
                <c:pt idx="644">
                  <c:v>1.8042700000000005E-2</c:v>
                </c:pt>
                <c:pt idx="645">
                  <c:v>6.8954200000000106E-3</c:v>
                </c:pt>
                <c:pt idx="646">
                  <c:v>1.22121E-2</c:v>
                </c:pt>
                <c:pt idx="647">
                  <c:v>-1.2744999999999999E-2</c:v>
                </c:pt>
                <c:pt idx="648">
                  <c:v>-1.3082800000000033E-2</c:v>
                </c:pt>
                <c:pt idx="649">
                  <c:v>2.4575000000000053E-3</c:v>
                </c:pt>
                <c:pt idx="650">
                  <c:v>7.7327700000000147E-3</c:v>
                </c:pt>
                <c:pt idx="651">
                  <c:v>1.1317400000000024E-3</c:v>
                </c:pt>
                <c:pt idx="652">
                  <c:v>-3.3859900000000054E-3</c:v>
                </c:pt>
                <c:pt idx="653">
                  <c:v>5.7349200000000105E-3</c:v>
                </c:pt>
                <c:pt idx="654">
                  <c:v>-1.57108E-2</c:v>
                </c:pt>
                <c:pt idx="655">
                  <c:v>1.6868600000000001E-2</c:v>
                </c:pt>
                <c:pt idx="656">
                  <c:v>-8.048389999999999E-3</c:v>
                </c:pt>
                <c:pt idx="657">
                  <c:v>7.9557100000000013E-3</c:v>
                </c:pt>
                <c:pt idx="658">
                  <c:v>4.4160200000000127E-3</c:v>
                </c:pt>
                <c:pt idx="659">
                  <c:v>1.9394600000000001E-2</c:v>
                </c:pt>
                <c:pt idx="660">
                  <c:v>-7.9779700000000113E-3</c:v>
                </c:pt>
                <c:pt idx="661">
                  <c:v>1.8665600000000043E-3</c:v>
                </c:pt>
                <c:pt idx="662">
                  <c:v>2.618090000000001E-2</c:v>
                </c:pt>
                <c:pt idx="663">
                  <c:v>7.6792500000000194E-3</c:v>
                </c:pt>
                <c:pt idx="664">
                  <c:v>-3.4240700000000047E-3</c:v>
                </c:pt>
                <c:pt idx="665">
                  <c:v>2.7519700000000062E-4</c:v>
                </c:pt>
                <c:pt idx="666">
                  <c:v>-8.5556900000000376E-3</c:v>
                </c:pt>
                <c:pt idx="667">
                  <c:v>-1.0064200000000001E-2</c:v>
                </c:pt>
                <c:pt idx="668">
                  <c:v>2.93648E-2</c:v>
                </c:pt>
                <c:pt idx="669">
                  <c:v>-3.2704700000000054E-3</c:v>
                </c:pt>
                <c:pt idx="670">
                  <c:v>3.7496200000000086E-3</c:v>
                </c:pt>
                <c:pt idx="671">
                  <c:v>-1.1798800000000003E-2</c:v>
                </c:pt>
                <c:pt idx="672">
                  <c:v>2.1693500000000011E-2</c:v>
                </c:pt>
                <c:pt idx="673">
                  <c:v>1.0771500000000003E-2</c:v>
                </c:pt>
                <c:pt idx="674">
                  <c:v>2.3416800000000002E-2</c:v>
                </c:pt>
                <c:pt idx="675">
                  <c:v>2.7421500000000012E-2</c:v>
                </c:pt>
                <c:pt idx="676">
                  <c:v>5.5306800000000118E-3</c:v>
                </c:pt>
                <c:pt idx="677">
                  <c:v>-6.26203E-3</c:v>
                </c:pt>
                <c:pt idx="678">
                  <c:v>7.3153100000000033E-4</c:v>
                </c:pt>
                <c:pt idx="679">
                  <c:v>2.3282199999999999E-2</c:v>
                </c:pt>
                <c:pt idx="680">
                  <c:v>1.5645200000000001E-2</c:v>
                </c:pt>
                <c:pt idx="681">
                  <c:v>1.1336199999999999E-2</c:v>
                </c:pt>
                <c:pt idx="682">
                  <c:v>1.3448900000000001E-3</c:v>
                </c:pt>
                <c:pt idx="683">
                  <c:v>-1.31652E-2</c:v>
                </c:pt>
                <c:pt idx="684">
                  <c:v>1.1877000000000001E-3</c:v>
                </c:pt>
                <c:pt idx="685">
                  <c:v>5.9849000000000013E-3</c:v>
                </c:pt>
                <c:pt idx="686">
                  <c:v>2.1290400000000001E-2</c:v>
                </c:pt>
                <c:pt idx="687">
                  <c:v>-3.2617400000000086E-3</c:v>
                </c:pt>
                <c:pt idx="688">
                  <c:v>-1.5014400000000001E-2</c:v>
                </c:pt>
                <c:pt idx="689">
                  <c:v>1.81966E-2</c:v>
                </c:pt>
                <c:pt idx="690">
                  <c:v>7.6959999999999997E-3</c:v>
                </c:pt>
                <c:pt idx="691">
                  <c:v>-6.7144700000000106E-3</c:v>
                </c:pt>
                <c:pt idx="692">
                  <c:v>1.3705200000000001E-2</c:v>
                </c:pt>
                <c:pt idx="693">
                  <c:v>2.95868E-2</c:v>
                </c:pt>
                <c:pt idx="694">
                  <c:v>2.0823200000000052E-2</c:v>
                </c:pt>
                <c:pt idx="695">
                  <c:v>6.1358700000000033E-3</c:v>
                </c:pt>
                <c:pt idx="696">
                  <c:v>2.4807699999999999E-2</c:v>
                </c:pt>
                <c:pt idx="697">
                  <c:v>-1.1923000000000031E-2</c:v>
                </c:pt>
                <c:pt idx="698">
                  <c:v>5.0651099999999985E-3</c:v>
                </c:pt>
                <c:pt idx="699">
                  <c:v>-8.447070000000001E-3</c:v>
                </c:pt>
                <c:pt idx="700">
                  <c:v>5.8370399999999999E-3</c:v>
                </c:pt>
                <c:pt idx="701">
                  <c:v>2.5627500000000001E-2</c:v>
                </c:pt>
                <c:pt idx="702">
                  <c:v>2.0789999999999999E-2</c:v>
                </c:pt>
                <c:pt idx="703">
                  <c:v>2.1452900000000042E-2</c:v>
                </c:pt>
                <c:pt idx="704">
                  <c:v>1.9120100000000065E-3</c:v>
                </c:pt>
                <c:pt idx="705">
                  <c:v>-1.0695199999999998E-2</c:v>
                </c:pt>
                <c:pt idx="706">
                  <c:v>7.32747E-3</c:v>
                </c:pt>
                <c:pt idx="707">
                  <c:v>-3.0098099999999999E-3</c:v>
                </c:pt>
                <c:pt idx="708">
                  <c:v>-3.1782200000000063E-3</c:v>
                </c:pt>
                <c:pt idx="709">
                  <c:v>8.5066700000000026E-3</c:v>
                </c:pt>
                <c:pt idx="710">
                  <c:v>1.6005600000000005E-2</c:v>
                </c:pt>
                <c:pt idx="711">
                  <c:v>-8.3317000000000026E-3</c:v>
                </c:pt>
                <c:pt idx="712">
                  <c:v>8.4953600000000067E-4</c:v>
                </c:pt>
                <c:pt idx="713">
                  <c:v>2.47034E-2</c:v>
                </c:pt>
                <c:pt idx="714">
                  <c:v>-1.5718300000000001E-2</c:v>
                </c:pt>
                <c:pt idx="715">
                  <c:v>1.884070000000004E-2</c:v>
                </c:pt>
                <c:pt idx="716">
                  <c:v>-7.9021300000000003E-3</c:v>
                </c:pt>
                <c:pt idx="717">
                  <c:v>3.7786100000000086E-3</c:v>
                </c:pt>
                <c:pt idx="718">
                  <c:v>2.6060900000000001E-2</c:v>
                </c:pt>
                <c:pt idx="719">
                  <c:v>5.0993200000000148E-3</c:v>
                </c:pt>
                <c:pt idx="720">
                  <c:v>-1.5639E-2</c:v>
                </c:pt>
                <c:pt idx="721">
                  <c:v>-8.8692300000000387E-3</c:v>
                </c:pt>
                <c:pt idx="722">
                  <c:v>-1.8444600000000005E-2</c:v>
                </c:pt>
                <c:pt idx="723">
                  <c:v>6.60481E-3</c:v>
                </c:pt>
                <c:pt idx="724">
                  <c:v>1.15382E-2</c:v>
                </c:pt>
                <c:pt idx="725">
                  <c:v>2.0870200000000057E-2</c:v>
                </c:pt>
                <c:pt idx="726">
                  <c:v>-1.1381800000000034E-2</c:v>
                </c:pt>
                <c:pt idx="727">
                  <c:v>-1.4285300000000001E-2</c:v>
                </c:pt>
                <c:pt idx="728">
                  <c:v>1.8902400000000045E-2</c:v>
                </c:pt>
                <c:pt idx="729">
                  <c:v>-5.7769300000000117E-3</c:v>
                </c:pt>
                <c:pt idx="730">
                  <c:v>1.7885700000000001E-2</c:v>
                </c:pt>
                <c:pt idx="731">
                  <c:v>5.3192600000000175E-3</c:v>
                </c:pt>
                <c:pt idx="732">
                  <c:v>7.0521799999999999E-3</c:v>
                </c:pt>
                <c:pt idx="733">
                  <c:v>1.64761E-2</c:v>
                </c:pt>
                <c:pt idx="734">
                  <c:v>-7.6868600000000176E-3</c:v>
                </c:pt>
                <c:pt idx="735">
                  <c:v>2.0489500000000011E-2</c:v>
                </c:pt>
                <c:pt idx="736">
                  <c:v>-1.4914999999999998E-2</c:v>
                </c:pt>
                <c:pt idx="737">
                  <c:v>1.0028499999999999E-2</c:v>
                </c:pt>
                <c:pt idx="738">
                  <c:v>2.1255800000000012E-2</c:v>
                </c:pt>
                <c:pt idx="739">
                  <c:v>2.3021699999999989E-2</c:v>
                </c:pt>
                <c:pt idx="740">
                  <c:v>1.8597499999999999E-2</c:v>
                </c:pt>
                <c:pt idx="741">
                  <c:v>2.7716099999999999E-3</c:v>
                </c:pt>
                <c:pt idx="742">
                  <c:v>-2.3724099999999967E-3</c:v>
                </c:pt>
                <c:pt idx="743">
                  <c:v>4.60991E-4</c:v>
                </c:pt>
                <c:pt idx="744">
                  <c:v>2.5292599999999998E-2</c:v>
                </c:pt>
                <c:pt idx="745">
                  <c:v>3.8609900000000077E-3</c:v>
                </c:pt>
                <c:pt idx="746">
                  <c:v>1.5785299999999999E-2</c:v>
                </c:pt>
                <c:pt idx="747">
                  <c:v>1.5900900000000003E-2</c:v>
                </c:pt>
                <c:pt idx="748">
                  <c:v>2.7748700000000001E-2</c:v>
                </c:pt>
                <c:pt idx="749">
                  <c:v>2.5321399999999997E-2</c:v>
                </c:pt>
                <c:pt idx="750">
                  <c:v>1.6182200000000001E-2</c:v>
                </c:pt>
                <c:pt idx="751">
                  <c:v>7.0870300000000106E-3</c:v>
                </c:pt>
                <c:pt idx="752">
                  <c:v>1.5714800000000037E-4</c:v>
                </c:pt>
                <c:pt idx="753">
                  <c:v>1.04552E-2</c:v>
                </c:pt>
                <c:pt idx="754">
                  <c:v>2.0979499999999999E-3</c:v>
                </c:pt>
                <c:pt idx="755">
                  <c:v>-5.1457100000000004E-3</c:v>
                </c:pt>
                <c:pt idx="756">
                  <c:v>1.945300000000004E-2</c:v>
                </c:pt>
                <c:pt idx="757">
                  <c:v>2.2618599999999999E-2</c:v>
                </c:pt>
                <c:pt idx="758">
                  <c:v>2.0195600000000001E-2</c:v>
                </c:pt>
                <c:pt idx="759">
                  <c:v>9.066430000000035E-3</c:v>
                </c:pt>
                <c:pt idx="760">
                  <c:v>-1.12356E-2</c:v>
                </c:pt>
                <c:pt idx="761">
                  <c:v>1.6071700000000001E-2</c:v>
                </c:pt>
                <c:pt idx="762">
                  <c:v>6.5749399999999996E-3</c:v>
                </c:pt>
                <c:pt idx="763">
                  <c:v>8.4117600000000008E-3</c:v>
                </c:pt>
                <c:pt idx="764">
                  <c:v>6.1243599999999997E-3</c:v>
                </c:pt>
                <c:pt idx="765">
                  <c:v>-5.7832400000000202E-3</c:v>
                </c:pt>
                <c:pt idx="766">
                  <c:v>-1.8806100000000037E-2</c:v>
                </c:pt>
                <c:pt idx="767">
                  <c:v>6.0117900000000108E-3</c:v>
                </c:pt>
                <c:pt idx="768">
                  <c:v>1.2296099999999999E-3</c:v>
                </c:pt>
                <c:pt idx="769">
                  <c:v>1.2224099999999999E-3</c:v>
                </c:pt>
                <c:pt idx="770">
                  <c:v>3.9633800000000139E-4</c:v>
                </c:pt>
                <c:pt idx="771">
                  <c:v>2.2832200000000107E-4</c:v>
                </c:pt>
                <c:pt idx="772">
                  <c:v>1.5546700000000005E-2</c:v>
                </c:pt>
                <c:pt idx="773">
                  <c:v>-1.8877000000000001E-2</c:v>
                </c:pt>
                <c:pt idx="774">
                  <c:v>2.2449100000000076E-2</c:v>
                </c:pt>
                <c:pt idx="775">
                  <c:v>-1.5108099999999999E-2</c:v>
                </c:pt>
                <c:pt idx="776">
                  <c:v>2.3096499999999968E-2</c:v>
                </c:pt>
                <c:pt idx="777">
                  <c:v>-2.3299000000000049E-4</c:v>
                </c:pt>
                <c:pt idx="778">
                  <c:v>5.8263899999999999E-3</c:v>
                </c:pt>
                <c:pt idx="779">
                  <c:v>1.1997300000000001E-2</c:v>
                </c:pt>
                <c:pt idx="780">
                  <c:v>-8.562700000000029E-3</c:v>
                </c:pt>
                <c:pt idx="781">
                  <c:v>2.7513200000000063E-3</c:v>
                </c:pt>
                <c:pt idx="782">
                  <c:v>2.2954700000000001E-2</c:v>
                </c:pt>
                <c:pt idx="783">
                  <c:v>-8.2130900000000027E-3</c:v>
                </c:pt>
                <c:pt idx="784">
                  <c:v>1.1384600000000003E-2</c:v>
                </c:pt>
                <c:pt idx="785">
                  <c:v>-7.5715400000000198E-3</c:v>
                </c:pt>
                <c:pt idx="786">
                  <c:v>-9.0549400000000026E-3</c:v>
                </c:pt>
                <c:pt idx="787">
                  <c:v>3.4444800000000058E-3</c:v>
                </c:pt>
                <c:pt idx="788">
                  <c:v>-1.7904699999999999E-2</c:v>
                </c:pt>
                <c:pt idx="789">
                  <c:v>-8.3048400000000234E-3</c:v>
                </c:pt>
                <c:pt idx="790">
                  <c:v>2.3901700000000001E-2</c:v>
                </c:pt>
                <c:pt idx="791">
                  <c:v>-5.3367600000000194E-3</c:v>
                </c:pt>
                <c:pt idx="792">
                  <c:v>9.9547500000000243E-3</c:v>
                </c:pt>
                <c:pt idx="793">
                  <c:v>1.5620900000000005E-2</c:v>
                </c:pt>
                <c:pt idx="794">
                  <c:v>1.998160000000004E-2</c:v>
                </c:pt>
                <c:pt idx="795">
                  <c:v>9.5001700000000005E-3</c:v>
                </c:pt>
                <c:pt idx="796">
                  <c:v>9.2608300000000046E-3</c:v>
                </c:pt>
                <c:pt idx="797">
                  <c:v>2.6967300000000052E-2</c:v>
                </c:pt>
                <c:pt idx="798">
                  <c:v>1.80296E-2</c:v>
                </c:pt>
                <c:pt idx="799">
                  <c:v>2.0484800000000011E-2</c:v>
                </c:pt>
                <c:pt idx="800">
                  <c:v>1.1531100000000027E-2</c:v>
                </c:pt>
                <c:pt idx="801">
                  <c:v>-1.28036E-2</c:v>
                </c:pt>
                <c:pt idx="802">
                  <c:v>-3.4354199999999998E-3</c:v>
                </c:pt>
                <c:pt idx="803">
                  <c:v>-7.7085900000000117E-3</c:v>
                </c:pt>
                <c:pt idx="804">
                  <c:v>1.7107299999999999E-2</c:v>
                </c:pt>
                <c:pt idx="805">
                  <c:v>-8.7640500000000007E-3</c:v>
                </c:pt>
                <c:pt idx="806">
                  <c:v>4.7663500000000034E-3</c:v>
                </c:pt>
                <c:pt idx="807">
                  <c:v>2.0373300000000052E-2</c:v>
                </c:pt>
                <c:pt idx="808">
                  <c:v>-9.69011E-3</c:v>
                </c:pt>
                <c:pt idx="809">
                  <c:v>2.9114499999999967E-2</c:v>
                </c:pt>
                <c:pt idx="810">
                  <c:v>2.0650800000000011E-2</c:v>
                </c:pt>
                <c:pt idx="811">
                  <c:v>-7.3166600000000147E-3</c:v>
                </c:pt>
                <c:pt idx="812">
                  <c:v>-3.0680400000000058E-4</c:v>
                </c:pt>
                <c:pt idx="813">
                  <c:v>1.9224600000000001E-2</c:v>
                </c:pt>
                <c:pt idx="814">
                  <c:v>1.4036199999999999E-2</c:v>
                </c:pt>
                <c:pt idx="815">
                  <c:v>-9.6415700000000003E-3</c:v>
                </c:pt>
                <c:pt idx="816">
                  <c:v>-1.4999699999999998E-2</c:v>
                </c:pt>
                <c:pt idx="817">
                  <c:v>2.3489699999999999E-2</c:v>
                </c:pt>
                <c:pt idx="818">
                  <c:v>-1.5925300000000003E-2</c:v>
                </c:pt>
                <c:pt idx="819">
                  <c:v>-1.0996100000000003E-2</c:v>
                </c:pt>
                <c:pt idx="820">
                  <c:v>1.5772000000000001E-2</c:v>
                </c:pt>
                <c:pt idx="821">
                  <c:v>2.0624599999999977E-3</c:v>
                </c:pt>
                <c:pt idx="822">
                  <c:v>3.4593499999999999E-3</c:v>
                </c:pt>
                <c:pt idx="823">
                  <c:v>1.1735300000000001E-2</c:v>
                </c:pt>
                <c:pt idx="824">
                  <c:v>6.8571500000000002E-3</c:v>
                </c:pt>
                <c:pt idx="825">
                  <c:v>2.4940199999999989E-2</c:v>
                </c:pt>
                <c:pt idx="826">
                  <c:v>5.7899200000000118E-3</c:v>
                </c:pt>
                <c:pt idx="827">
                  <c:v>1.6817200000000001E-2</c:v>
                </c:pt>
                <c:pt idx="828">
                  <c:v>-2.1473400000000058E-3</c:v>
                </c:pt>
                <c:pt idx="829">
                  <c:v>2.1246000000000011E-2</c:v>
                </c:pt>
                <c:pt idx="830">
                  <c:v>2.83786E-2</c:v>
                </c:pt>
                <c:pt idx="831">
                  <c:v>5.4988400000000118E-3</c:v>
                </c:pt>
                <c:pt idx="832">
                  <c:v>1.4616499999999998E-2</c:v>
                </c:pt>
                <c:pt idx="833">
                  <c:v>1.7473499999999999E-2</c:v>
                </c:pt>
                <c:pt idx="834">
                  <c:v>-1.1727600000000001E-2</c:v>
                </c:pt>
                <c:pt idx="835">
                  <c:v>-4.4959000000000023E-3</c:v>
                </c:pt>
                <c:pt idx="836">
                  <c:v>1.0858700000000001E-2</c:v>
                </c:pt>
                <c:pt idx="837">
                  <c:v>-9.1325500000000257E-4</c:v>
                </c:pt>
                <c:pt idx="838">
                  <c:v>6.2645700000000014E-3</c:v>
                </c:pt>
                <c:pt idx="839">
                  <c:v>3.5250800000000077E-3</c:v>
                </c:pt>
                <c:pt idx="840">
                  <c:v>-5.2355800000000003E-4</c:v>
                </c:pt>
                <c:pt idx="841">
                  <c:v>2.6240900000000077E-3</c:v>
                </c:pt>
                <c:pt idx="842">
                  <c:v>-5.9339400000000177E-3</c:v>
                </c:pt>
                <c:pt idx="843">
                  <c:v>1.8914400000000001E-2</c:v>
                </c:pt>
                <c:pt idx="844">
                  <c:v>-1.4780600000000001E-2</c:v>
                </c:pt>
                <c:pt idx="845">
                  <c:v>6.5256899999999998E-3</c:v>
                </c:pt>
                <c:pt idx="846">
                  <c:v>8.3355100000000234E-3</c:v>
                </c:pt>
                <c:pt idx="847">
                  <c:v>-9.8145100000000228E-3</c:v>
                </c:pt>
                <c:pt idx="848">
                  <c:v>-1.5861400000000045E-3</c:v>
                </c:pt>
                <c:pt idx="849">
                  <c:v>5.0229099999999985E-3</c:v>
                </c:pt>
                <c:pt idx="850">
                  <c:v>2.0363099999999988E-2</c:v>
                </c:pt>
                <c:pt idx="851">
                  <c:v>-6.6311700000000137E-4</c:v>
                </c:pt>
                <c:pt idx="852">
                  <c:v>-8.153510000000027E-3</c:v>
                </c:pt>
                <c:pt idx="853">
                  <c:v>1.3404700000000021E-2</c:v>
                </c:pt>
                <c:pt idx="854">
                  <c:v>-1.6110800000000043E-3</c:v>
                </c:pt>
                <c:pt idx="855">
                  <c:v>1.7937100000000001E-2</c:v>
                </c:pt>
                <c:pt idx="856">
                  <c:v>-6.8214800000000004E-3</c:v>
                </c:pt>
                <c:pt idx="857">
                  <c:v>-1.6706600000000005E-2</c:v>
                </c:pt>
                <c:pt idx="858">
                  <c:v>1.7959099999999999E-2</c:v>
                </c:pt>
                <c:pt idx="859">
                  <c:v>-1.5058999999999998E-2</c:v>
                </c:pt>
                <c:pt idx="860">
                  <c:v>-1.6322100000000058E-4</c:v>
                </c:pt>
                <c:pt idx="861">
                  <c:v>1.6640300000000042E-2</c:v>
                </c:pt>
                <c:pt idx="862">
                  <c:v>4.2710600000000175E-3</c:v>
                </c:pt>
                <c:pt idx="863">
                  <c:v>2.7393900000000058E-2</c:v>
                </c:pt>
                <c:pt idx="864">
                  <c:v>2.0992399999999998E-2</c:v>
                </c:pt>
                <c:pt idx="865">
                  <c:v>-6.2939000000000024E-3</c:v>
                </c:pt>
                <c:pt idx="866">
                  <c:v>1.4645099999999999E-2</c:v>
                </c:pt>
                <c:pt idx="867">
                  <c:v>-6.3290500000000105E-3</c:v>
                </c:pt>
                <c:pt idx="868">
                  <c:v>-9.1472800000000007E-3</c:v>
                </c:pt>
                <c:pt idx="869">
                  <c:v>1.6413000000000001E-2</c:v>
                </c:pt>
              </c:numCache>
            </c:numRef>
          </c:xVal>
          <c:yVal>
            <c:numRef>
              <c:f>test1!$B$6:$B$875</c:f>
              <c:numCache>
                <c:formatCode>0.00E+00</c:formatCode>
                <c:ptCount val="870"/>
                <c:pt idx="0" formatCode="0.00">
                  <c:v>-1.6996400000000005E-2</c:v>
                </c:pt>
                <c:pt idx="1">
                  <c:v>-2.5194100000000001E-2</c:v>
                </c:pt>
                <c:pt idx="2">
                  <c:v>1.1485400000000028E-2</c:v>
                </c:pt>
                <c:pt idx="3">
                  <c:v>-3.5169699999999998E-2</c:v>
                </c:pt>
                <c:pt idx="4">
                  <c:v>6.9484600000000174E-3</c:v>
                </c:pt>
                <c:pt idx="5">
                  <c:v>1.71316E-2</c:v>
                </c:pt>
                <c:pt idx="6">
                  <c:v>7.2915100000000134E-4</c:v>
                </c:pt>
                <c:pt idx="7">
                  <c:v>2.07187E-2</c:v>
                </c:pt>
                <c:pt idx="8">
                  <c:v>-2.4885200000000069E-2</c:v>
                </c:pt>
                <c:pt idx="9">
                  <c:v>2.7706600000000001E-2</c:v>
                </c:pt>
                <c:pt idx="10">
                  <c:v>-3.5253699999999999E-2</c:v>
                </c:pt>
                <c:pt idx="11">
                  <c:v>1.5878699999999999E-2</c:v>
                </c:pt>
                <c:pt idx="12">
                  <c:v>4.2031800000000001E-2</c:v>
                </c:pt>
                <c:pt idx="13">
                  <c:v>1.2275299999999998E-2</c:v>
                </c:pt>
                <c:pt idx="14">
                  <c:v>3.6239000000000106E-3</c:v>
                </c:pt>
                <c:pt idx="15">
                  <c:v>-4.3881399999999996E-3</c:v>
                </c:pt>
                <c:pt idx="16">
                  <c:v>-7.9238800000000129E-4</c:v>
                </c:pt>
                <c:pt idx="17">
                  <c:v>-3.8079599999999998E-2</c:v>
                </c:pt>
                <c:pt idx="18">
                  <c:v>1.6420300000000037E-2</c:v>
                </c:pt>
                <c:pt idx="19">
                  <c:v>1.9577299999999999E-2</c:v>
                </c:pt>
                <c:pt idx="20">
                  <c:v>-1.8185300000000001E-2</c:v>
                </c:pt>
                <c:pt idx="21">
                  <c:v>-1.56192E-2</c:v>
                </c:pt>
                <c:pt idx="22">
                  <c:v>9.9394700000000231E-3</c:v>
                </c:pt>
                <c:pt idx="23">
                  <c:v>2.3253599999999989E-2</c:v>
                </c:pt>
                <c:pt idx="24">
                  <c:v>-2.3370999999999999E-2</c:v>
                </c:pt>
                <c:pt idx="25">
                  <c:v>-9.0259700000000047E-3</c:v>
                </c:pt>
                <c:pt idx="26">
                  <c:v>3.9344999999999998E-2</c:v>
                </c:pt>
                <c:pt idx="27">
                  <c:v>-1.1002900000000001E-2</c:v>
                </c:pt>
                <c:pt idx="28">
                  <c:v>-6.2040700000000034E-3</c:v>
                </c:pt>
                <c:pt idx="29">
                  <c:v>-2.2243800000000088E-2</c:v>
                </c:pt>
                <c:pt idx="30">
                  <c:v>-2.6614499999999989E-2</c:v>
                </c:pt>
                <c:pt idx="31">
                  <c:v>-1.1134099999999999E-2</c:v>
                </c:pt>
                <c:pt idx="32">
                  <c:v>-2.5909100000000011E-2</c:v>
                </c:pt>
                <c:pt idx="33">
                  <c:v>-2.5237000000000058E-2</c:v>
                </c:pt>
                <c:pt idx="34">
                  <c:v>-1.981340000000004E-2</c:v>
                </c:pt>
                <c:pt idx="35">
                  <c:v>4.2258600000000014E-2</c:v>
                </c:pt>
                <c:pt idx="36">
                  <c:v>-3.7326099999999999E-3</c:v>
                </c:pt>
                <c:pt idx="37">
                  <c:v>-9.4597200000000308E-3</c:v>
                </c:pt>
                <c:pt idx="38">
                  <c:v>-9.7260000000000003E-3</c:v>
                </c:pt>
                <c:pt idx="39">
                  <c:v>3.9264199999999999E-2</c:v>
                </c:pt>
                <c:pt idx="40">
                  <c:v>1.5847900000000002E-2</c:v>
                </c:pt>
                <c:pt idx="41">
                  <c:v>-1.6902100000000048E-2</c:v>
                </c:pt>
                <c:pt idx="42">
                  <c:v>-3.4329699999999998E-2</c:v>
                </c:pt>
                <c:pt idx="43">
                  <c:v>-5.31548E-3</c:v>
                </c:pt>
                <c:pt idx="44">
                  <c:v>-6.9617900000000146E-3</c:v>
                </c:pt>
                <c:pt idx="45">
                  <c:v>3.57547E-2</c:v>
                </c:pt>
                <c:pt idx="46">
                  <c:v>-1.1694700000000001E-2</c:v>
                </c:pt>
                <c:pt idx="47">
                  <c:v>-2.5833100000000088E-2</c:v>
                </c:pt>
                <c:pt idx="48">
                  <c:v>-1.1570700000000001E-2</c:v>
                </c:pt>
                <c:pt idx="49">
                  <c:v>3.5862499999999999E-2</c:v>
                </c:pt>
                <c:pt idx="50">
                  <c:v>-8.6917300000000208E-3</c:v>
                </c:pt>
                <c:pt idx="51">
                  <c:v>-2.1255400000000001E-2</c:v>
                </c:pt>
                <c:pt idx="52">
                  <c:v>2.7693499999999999E-2</c:v>
                </c:pt>
                <c:pt idx="53">
                  <c:v>1.27359E-2</c:v>
                </c:pt>
                <c:pt idx="54">
                  <c:v>-9.9611300000000211E-3</c:v>
                </c:pt>
                <c:pt idx="55">
                  <c:v>1.7384900000000002E-2</c:v>
                </c:pt>
                <c:pt idx="56">
                  <c:v>-4.4269800000000014E-3</c:v>
                </c:pt>
                <c:pt idx="57">
                  <c:v>-1.6233200000000001E-3</c:v>
                </c:pt>
                <c:pt idx="58">
                  <c:v>1.2740000000000001E-2</c:v>
                </c:pt>
                <c:pt idx="59">
                  <c:v>1.8432299999999999E-2</c:v>
                </c:pt>
                <c:pt idx="60">
                  <c:v>2.8851200000000052E-2</c:v>
                </c:pt>
                <c:pt idx="61">
                  <c:v>-5.6267599999999997E-3</c:v>
                </c:pt>
                <c:pt idx="62">
                  <c:v>-1.8131399999999999E-2</c:v>
                </c:pt>
                <c:pt idx="63">
                  <c:v>-5.8485300000000002E-3</c:v>
                </c:pt>
                <c:pt idx="64">
                  <c:v>1.5293899999999999E-2</c:v>
                </c:pt>
                <c:pt idx="65">
                  <c:v>5.4679500000000001E-3</c:v>
                </c:pt>
                <c:pt idx="66">
                  <c:v>-3.3747699999999999E-2</c:v>
                </c:pt>
                <c:pt idx="67">
                  <c:v>1.1263000000000021E-2</c:v>
                </c:pt>
                <c:pt idx="68">
                  <c:v>4.1238799999999985E-2</c:v>
                </c:pt>
                <c:pt idx="69">
                  <c:v>4.0338300000000004E-3</c:v>
                </c:pt>
                <c:pt idx="70">
                  <c:v>-9.7020900000000208E-3</c:v>
                </c:pt>
                <c:pt idx="71">
                  <c:v>-2.9050800000000002E-2</c:v>
                </c:pt>
                <c:pt idx="72">
                  <c:v>-3.9698499999999998E-2</c:v>
                </c:pt>
                <c:pt idx="73">
                  <c:v>2.0048699999999989E-2</c:v>
                </c:pt>
                <c:pt idx="74">
                  <c:v>-3.9096199999999998E-2</c:v>
                </c:pt>
                <c:pt idx="75">
                  <c:v>1.6910300000000003E-2</c:v>
                </c:pt>
                <c:pt idx="76">
                  <c:v>1.3085500000000031E-2</c:v>
                </c:pt>
                <c:pt idx="77">
                  <c:v>5.6944500000000002E-3</c:v>
                </c:pt>
                <c:pt idx="78">
                  <c:v>1.4144500000000001E-2</c:v>
                </c:pt>
                <c:pt idx="79">
                  <c:v>4.0123600000000004E-3</c:v>
                </c:pt>
                <c:pt idx="80">
                  <c:v>-1.5844900000000002E-2</c:v>
                </c:pt>
                <c:pt idx="81">
                  <c:v>2.6663699999999999E-2</c:v>
                </c:pt>
                <c:pt idx="82">
                  <c:v>2.6515199999999999E-2</c:v>
                </c:pt>
                <c:pt idx="83">
                  <c:v>-2.6821800000000062E-2</c:v>
                </c:pt>
                <c:pt idx="84">
                  <c:v>1.1690500000000032E-2</c:v>
                </c:pt>
                <c:pt idx="85">
                  <c:v>1.7111800000000029E-3</c:v>
                </c:pt>
                <c:pt idx="86">
                  <c:v>-2.59384E-2</c:v>
                </c:pt>
                <c:pt idx="87">
                  <c:v>-6.3161300000000014E-3</c:v>
                </c:pt>
                <c:pt idx="88">
                  <c:v>-3.2125300000000002E-2</c:v>
                </c:pt>
                <c:pt idx="89">
                  <c:v>3.7976900000000056E-2</c:v>
                </c:pt>
                <c:pt idx="90">
                  <c:v>-3.1236100000000062E-2</c:v>
                </c:pt>
                <c:pt idx="91">
                  <c:v>3.3129400000000003E-2</c:v>
                </c:pt>
                <c:pt idx="92">
                  <c:v>-3.1806300000000079E-2</c:v>
                </c:pt>
                <c:pt idx="93">
                  <c:v>6.7407400000000194E-3</c:v>
                </c:pt>
                <c:pt idx="94">
                  <c:v>-1.9635699999999999E-2</c:v>
                </c:pt>
                <c:pt idx="95">
                  <c:v>-8.1192000000000026E-4</c:v>
                </c:pt>
                <c:pt idx="96">
                  <c:v>3.2780900000000016E-2</c:v>
                </c:pt>
                <c:pt idx="97">
                  <c:v>2.917960000000001E-2</c:v>
                </c:pt>
                <c:pt idx="98">
                  <c:v>2.4682699999999998E-2</c:v>
                </c:pt>
                <c:pt idx="99">
                  <c:v>1.0219899999999999E-2</c:v>
                </c:pt>
                <c:pt idx="100">
                  <c:v>-1.23461E-2</c:v>
                </c:pt>
                <c:pt idx="101">
                  <c:v>-2.3719E-2</c:v>
                </c:pt>
                <c:pt idx="102">
                  <c:v>3.34623E-2</c:v>
                </c:pt>
                <c:pt idx="103">
                  <c:v>-1.7258199999999998E-2</c:v>
                </c:pt>
                <c:pt idx="104">
                  <c:v>1.2351500000000021E-3</c:v>
                </c:pt>
                <c:pt idx="105">
                  <c:v>2.143840000000001E-2</c:v>
                </c:pt>
                <c:pt idx="106">
                  <c:v>-3.7455100000000081E-2</c:v>
                </c:pt>
                <c:pt idx="107">
                  <c:v>-8.7781100000000022E-3</c:v>
                </c:pt>
                <c:pt idx="108">
                  <c:v>2.7204900000000067E-2</c:v>
                </c:pt>
                <c:pt idx="109">
                  <c:v>9.5253400000000227E-3</c:v>
                </c:pt>
                <c:pt idx="110">
                  <c:v>3.6221700000000016E-2</c:v>
                </c:pt>
                <c:pt idx="111">
                  <c:v>-2.1472700000000053E-2</c:v>
                </c:pt>
                <c:pt idx="112">
                  <c:v>1.6457699999999999E-2</c:v>
                </c:pt>
                <c:pt idx="113">
                  <c:v>3.0095300000000061E-2</c:v>
                </c:pt>
                <c:pt idx="114">
                  <c:v>1.0984700000000003E-2</c:v>
                </c:pt>
                <c:pt idx="115">
                  <c:v>-1.05483E-2</c:v>
                </c:pt>
                <c:pt idx="116">
                  <c:v>2.7985300000000088E-2</c:v>
                </c:pt>
                <c:pt idx="117">
                  <c:v>7.2705300000000129E-3</c:v>
                </c:pt>
                <c:pt idx="118">
                  <c:v>-4.4661500000000003E-3</c:v>
                </c:pt>
                <c:pt idx="119">
                  <c:v>-2.3957399999999997E-2</c:v>
                </c:pt>
                <c:pt idx="120">
                  <c:v>1.0769400000000005E-2</c:v>
                </c:pt>
                <c:pt idx="121">
                  <c:v>2.1382599999999999E-3</c:v>
                </c:pt>
                <c:pt idx="122">
                  <c:v>-3.4450399999999999E-2</c:v>
                </c:pt>
                <c:pt idx="123">
                  <c:v>-8.1947900000000004E-3</c:v>
                </c:pt>
                <c:pt idx="124">
                  <c:v>9.4044700000000068E-3</c:v>
                </c:pt>
                <c:pt idx="125">
                  <c:v>-8.2893800000000007E-3</c:v>
                </c:pt>
                <c:pt idx="126">
                  <c:v>1.1277799999999999E-2</c:v>
                </c:pt>
                <c:pt idx="127">
                  <c:v>1.7175100000000024E-3</c:v>
                </c:pt>
                <c:pt idx="128">
                  <c:v>-1.0885200000000001E-2</c:v>
                </c:pt>
                <c:pt idx="129">
                  <c:v>1.5933300000000001E-2</c:v>
                </c:pt>
                <c:pt idx="130">
                  <c:v>7.1923200000000107E-3</c:v>
                </c:pt>
                <c:pt idx="131">
                  <c:v>-2.3977099999999999E-3</c:v>
                </c:pt>
                <c:pt idx="132">
                  <c:v>5.6463200000000128E-3</c:v>
                </c:pt>
                <c:pt idx="133">
                  <c:v>2.6128499999999968E-2</c:v>
                </c:pt>
                <c:pt idx="134">
                  <c:v>-3.7476800000000081E-2</c:v>
                </c:pt>
                <c:pt idx="135">
                  <c:v>3.7991300000000082E-2</c:v>
                </c:pt>
                <c:pt idx="136">
                  <c:v>-1.1911600000000001E-2</c:v>
                </c:pt>
                <c:pt idx="137">
                  <c:v>2.9521599999999988E-2</c:v>
                </c:pt>
                <c:pt idx="138">
                  <c:v>3.4724199999999997E-2</c:v>
                </c:pt>
                <c:pt idx="139">
                  <c:v>-2.8897300000000049E-2</c:v>
                </c:pt>
                <c:pt idx="140">
                  <c:v>1.1253700000000005E-2</c:v>
                </c:pt>
                <c:pt idx="141">
                  <c:v>-2.2937599999999999E-2</c:v>
                </c:pt>
                <c:pt idx="142">
                  <c:v>-1.5166600000000001E-2</c:v>
                </c:pt>
                <c:pt idx="143">
                  <c:v>3.7500600000000002E-2</c:v>
                </c:pt>
                <c:pt idx="144">
                  <c:v>-3.1214300000000052E-2</c:v>
                </c:pt>
                <c:pt idx="145">
                  <c:v>-9.4020200000000231E-3</c:v>
                </c:pt>
                <c:pt idx="146">
                  <c:v>-3.0410099999999999E-2</c:v>
                </c:pt>
                <c:pt idx="147">
                  <c:v>-1.9810100000000046E-2</c:v>
                </c:pt>
                <c:pt idx="148">
                  <c:v>-2.99251E-2</c:v>
                </c:pt>
                <c:pt idx="149">
                  <c:v>1.6817500000000055E-4</c:v>
                </c:pt>
                <c:pt idx="150">
                  <c:v>2.9503600000000001E-2</c:v>
                </c:pt>
                <c:pt idx="151">
                  <c:v>5.0602300000000024E-3</c:v>
                </c:pt>
                <c:pt idx="152">
                  <c:v>1.3227300000000001E-2</c:v>
                </c:pt>
                <c:pt idx="153">
                  <c:v>-1.622180000000004E-2</c:v>
                </c:pt>
                <c:pt idx="154">
                  <c:v>-3.785790000000009E-2</c:v>
                </c:pt>
                <c:pt idx="155">
                  <c:v>7.1850899999999999E-3</c:v>
                </c:pt>
                <c:pt idx="156">
                  <c:v>-2.7101600000000052E-2</c:v>
                </c:pt>
                <c:pt idx="157">
                  <c:v>-3.4805700000000016E-2</c:v>
                </c:pt>
                <c:pt idx="158">
                  <c:v>3.5785299999999999E-2</c:v>
                </c:pt>
                <c:pt idx="159">
                  <c:v>-1.7082099999999999E-2</c:v>
                </c:pt>
                <c:pt idx="160">
                  <c:v>-1.14552E-2</c:v>
                </c:pt>
                <c:pt idx="161">
                  <c:v>6.1689400000000004E-3</c:v>
                </c:pt>
                <c:pt idx="162">
                  <c:v>3.4047200000000086E-3</c:v>
                </c:pt>
                <c:pt idx="163">
                  <c:v>-1.6381200000000005E-2</c:v>
                </c:pt>
                <c:pt idx="164">
                  <c:v>-2.381900000000001E-2</c:v>
                </c:pt>
                <c:pt idx="165">
                  <c:v>-1.7765500000000038E-2</c:v>
                </c:pt>
                <c:pt idx="166">
                  <c:v>1.62974E-2</c:v>
                </c:pt>
                <c:pt idx="167">
                  <c:v>-1.8281600000000005E-2</c:v>
                </c:pt>
                <c:pt idx="168">
                  <c:v>-3.5184E-2</c:v>
                </c:pt>
                <c:pt idx="169">
                  <c:v>1.03132E-2</c:v>
                </c:pt>
                <c:pt idx="170">
                  <c:v>5.0933600000000138E-3</c:v>
                </c:pt>
                <c:pt idx="171">
                  <c:v>-3.6530100000000051E-2</c:v>
                </c:pt>
                <c:pt idx="172">
                  <c:v>2.8341100000000001E-2</c:v>
                </c:pt>
                <c:pt idx="173">
                  <c:v>-1.1712500000000028E-2</c:v>
                </c:pt>
                <c:pt idx="174">
                  <c:v>-9.0388200000000012E-3</c:v>
                </c:pt>
                <c:pt idx="175">
                  <c:v>2.4289600000000058E-4</c:v>
                </c:pt>
                <c:pt idx="176">
                  <c:v>-1.1575E-2</c:v>
                </c:pt>
                <c:pt idx="177">
                  <c:v>6.2827800000000034E-3</c:v>
                </c:pt>
                <c:pt idx="178">
                  <c:v>3.7952000000000014E-2</c:v>
                </c:pt>
                <c:pt idx="179">
                  <c:v>-2.222820000000001E-2</c:v>
                </c:pt>
                <c:pt idx="180">
                  <c:v>-4.5035800000000001E-3</c:v>
                </c:pt>
                <c:pt idx="181">
                  <c:v>2.7686000000000061E-2</c:v>
                </c:pt>
                <c:pt idx="182">
                  <c:v>-5.975420000000016E-3</c:v>
                </c:pt>
                <c:pt idx="183">
                  <c:v>-2.2812900000000053E-2</c:v>
                </c:pt>
                <c:pt idx="184">
                  <c:v>1.2893099999999999E-2</c:v>
                </c:pt>
                <c:pt idx="185">
                  <c:v>-4.1995400000000002E-2</c:v>
                </c:pt>
                <c:pt idx="186">
                  <c:v>-3.6213700000000078E-2</c:v>
                </c:pt>
                <c:pt idx="187">
                  <c:v>-2.90295E-2</c:v>
                </c:pt>
                <c:pt idx="188">
                  <c:v>-2.5800400000000048E-3</c:v>
                </c:pt>
                <c:pt idx="189">
                  <c:v>2.0138799999999998E-2</c:v>
                </c:pt>
                <c:pt idx="190">
                  <c:v>1.42171E-2</c:v>
                </c:pt>
                <c:pt idx="191">
                  <c:v>-8.0025800000000386E-3</c:v>
                </c:pt>
                <c:pt idx="192">
                  <c:v>8.7336700000000041E-3</c:v>
                </c:pt>
                <c:pt idx="193">
                  <c:v>1.3565900000000001E-2</c:v>
                </c:pt>
                <c:pt idx="194">
                  <c:v>7.7730200000000194E-3</c:v>
                </c:pt>
                <c:pt idx="195">
                  <c:v>-1.01514E-2</c:v>
                </c:pt>
                <c:pt idx="196">
                  <c:v>4.0317600000000176E-2</c:v>
                </c:pt>
                <c:pt idx="197">
                  <c:v>1.1910800000000027E-2</c:v>
                </c:pt>
                <c:pt idx="198">
                  <c:v>-1.7259400000000001E-2</c:v>
                </c:pt>
                <c:pt idx="199">
                  <c:v>-1.5417800000000001E-2</c:v>
                </c:pt>
                <c:pt idx="200">
                  <c:v>4.4449900000000002E-3</c:v>
                </c:pt>
                <c:pt idx="201">
                  <c:v>-2.3232200000000012E-2</c:v>
                </c:pt>
                <c:pt idx="202">
                  <c:v>2.8579400000000001E-2</c:v>
                </c:pt>
                <c:pt idx="203">
                  <c:v>1.1827200000000001E-2</c:v>
                </c:pt>
                <c:pt idx="204">
                  <c:v>6.4626300000000117E-3</c:v>
                </c:pt>
                <c:pt idx="205">
                  <c:v>1.6537900000000001E-2</c:v>
                </c:pt>
                <c:pt idx="206">
                  <c:v>1.8297500000000001E-2</c:v>
                </c:pt>
                <c:pt idx="207">
                  <c:v>2.5082900000000012E-2</c:v>
                </c:pt>
                <c:pt idx="208">
                  <c:v>4.3994400000000105E-3</c:v>
                </c:pt>
                <c:pt idx="209">
                  <c:v>-2.9718599999999977E-2</c:v>
                </c:pt>
                <c:pt idx="210">
                  <c:v>1.29902E-2</c:v>
                </c:pt>
                <c:pt idx="211">
                  <c:v>-1.4458199999999996E-2</c:v>
                </c:pt>
                <c:pt idx="212">
                  <c:v>-2.0598099999999987E-2</c:v>
                </c:pt>
                <c:pt idx="213">
                  <c:v>1.35519E-2</c:v>
                </c:pt>
                <c:pt idx="214">
                  <c:v>7.7925900000000107E-3</c:v>
                </c:pt>
                <c:pt idx="215">
                  <c:v>9.1686500000000004E-3</c:v>
                </c:pt>
                <c:pt idx="216">
                  <c:v>-1.9961900000000046E-2</c:v>
                </c:pt>
                <c:pt idx="217">
                  <c:v>1.9965300000000064E-4</c:v>
                </c:pt>
                <c:pt idx="218">
                  <c:v>7.3324000000000106E-3</c:v>
                </c:pt>
                <c:pt idx="219">
                  <c:v>-1.57184E-2</c:v>
                </c:pt>
                <c:pt idx="220">
                  <c:v>1.0883200000000001E-2</c:v>
                </c:pt>
                <c:pt idx="221">
                  <c:v>-1.6374200000000002E-2</c:v>
                </c:pt>
                <c:pt idx="222">
                  <c:v>2.3729699999999968E-2</c:v>
                </c:pt>
                <c:pt idx="223">
                  <c:v>1.9440800000000057E-2</c:v>
                </c:pt>
                <c:pt idx="224">
                  <c:v>3.3000900000000014E-2</c:v>
                </c:pt>
                <c:pt idx="225">
                  <c:v>1.4016999999999972E-2</c:v>
                </c:pt>
                <c:pt idx="226">
                  <c:v>-1.6839200000000002E-2</c:v>
                </c:pt>
                <c:pt idx="227">
                  <c:v>-3.6623900000000106E-3</c:v>
                </c:pt>
                <c:pt idx="228">
                  <c:v>-2.2241000000000073E-2</c:v>
                </c:pt>
                <c:pt idx="229">
                  <c:v>3.1403300000000099E-2</c:v>
                </c:pt>
                <c:pt idx="230">
                  <c:v>1.3539799999999999E-2</c:v>
                </c:pt>
                <c:pt idx="231">
                  <c:v>3.6473200000000115E-2</c:v>
                </c:pt>
                <c:pt idx="232">
                  <c:v>5.0803700000000133E-4</c:v>
                </c:pt>
                <c:pt idx="233">
                  <c:v>3.3345E-2</c:v>
                </c:pt>
                <c:pt idx="234">
                  <c:v>-2.5203699999999999E-2</c:v>
                </c:pt>
                <c:pt idx="235">
                  <c:v>1.7739600000000001E-2</c:v>
                </c:pt>
                <c:pt idx="236">
                  <c:v>9.1073000000000005E-3</c:v>
                </c:pt>
                <c:pt idx="237">
                  <c:v>-1.4054199999999999E-3</c:v>
                </c:pt>
                <c:pt idx="238">
                  <c:v>2.590750000000001E-2</c:v>
                </c:pt>
                <c:pt idx="239">
                  <c:v>-1.9228400000000038E-2</c:v>
                </c:pt>
                <c:pt idx="240">
                  <c:v>-1.3523800000000034E-2</c:v>
                </c:pt>
                <c:pt idx="241">
                  <c:v>2.8941700000000001E-2</c:v>
                </c:pt>
                <c:pt idx="242">
                  <c:v>8.6478199999999988E-3</c:v>
                </c:pt>
                <c:pt idx="243">
                  <c:v>6.0373200000000127E-3</c:v>
                </c:pt>
                <c:pt idx="244">
                  <c:v>7.5211399999999999E-3</c:v>
                </c:pt>
                <c:pt idx="245">
                  <c:v>-3.4678400000000005E-2</c:v>
                </c:pt>
                <c:pt idx="246">
                  <c:v>1.3322300000000021E-2</c:v>
                </c:pt>
                <c:pt idx="247">
                  <c:v>2.0990100000000001E-2</c:v>
                </c:pt>
                <c:pt idx="248">
                  <c:v>-1.3377E-2</c:v>
                </c:pt>
                <c:pt idx="249">
                  <c:v>-2.5816300000000076E-4</c:v>
                </c:pt>
                <c:pt idx="250">
                  <c:v>2.6400400000000001E-2</c:v>
                </c:pt>
                <c:pt idx="251">
                  <c:v>3.9038099999999999E-2</c:v>
                </c:pt>
                <c:pt idx="252">
                  <c:v>1.3332999999999999E-2</c:v>
                </c:pt>
                <c:pt idx="253">
                  <c:v>-1.1238500000000026E-3</c:v>
                </c:pt>
                <c:pt idx="254">
                  <c:v>3.48194E-2</c:v>
                </c:pt>
                <c:pt idx="255">
                  <c:v>2.526780000000001E-2</c:v>
                </c:pt>
                <c:pt idx="256">
                  <c:v>-3.8675000000000077E-2</c:v>
                </c:pt>
                <c:pt idx="257">
                  <c:v>6.7968100000000108E-3</c:v>
                </c:pt>
                <c:pt idx="258">
                  <c:v>-1.8591200000000002E-2</c:v>
                </c:pt>
                <c:pt idx="259">
                  <c:v>-3.3182799999999998E-2</c:v>
                </c:pt>
                <c:pt idx="260">
                  <c:v>1.3638100000000005E-2</c:v>
                </c:pt>
                <c:pt idx="261">
                  <c:v>4.15424E-2</c:v>
                </c:pt>
                <c:pt idx="262">
                  <c:v>8.0871500000000048E-3</c:v>
                </c:pt>
                <c:pt idx="263">
                  <c:v>-1.06391E-2</c:v>
                </c:pt>
                <c:pt idx="264">
                  <c:v>-1.0279399999999998E-2</c:v>
                </c:pt>
                <c:pt idx="265">
                  <c:v>2.0696800000000047E-3</c:v>
                </c:pt>
                <c:pt idx="266">
                  <c:v>-2.0779900000000052E-2</c:v>
                </c:pt>
                <c:pt idx="267">
                  <c:v>-2.1938300000000042E-2</c:v>
                </c:pt>
                <c:pt idx="268">
                  <c:v>-2.2351300000000053E-2</c:v>
                </c:pt>
                <c:pt idx="269">
                  <c:v>-2.8085900000000052E-2</c:v>
                </c:pt>
                <c:pt idx="270">
                  <c:v>-2.2308399999999999E-2</c:v>
                </c:pt>
                <c:pt idx="271">
                  <c:v>-8.1182300000000006E-3</c:v>
                </c:pt>
                <c:pt idx="272">
                  <c:v>1.7474900000000002E-2</c:v>
                </c:pt>
                <c:pt idx="273">
                  <c:v>-4.1196800000000013E-2</c:v>
                </c:pt>
                <c:pt idx="274">
                  <c:v>-7.6670499999999999E-3</c:v>
                </c:pt>
                <c:pt idx="275">
                  <c:v>2.83243E-2</c:v>
                </c:pt>
                <c:pt idx="276">
                  <c:v>-4.2294500000000096E-3</c:v>
                </c:pt>
                <c:pt idx="277">
                  <c:v>-2.9283200000000065E-2</c:v>
                </c:pt>
                <c:pt idx="278">
                  <c:v>1.9683400000000045E-2</c:v>
                </c:pt>
                <c:pt idx="279">
                  <c:v>3.2523799999999999E-2</c:v>
                </c:pt>
                <c:pt idx="280">
                  <c:v>-2.2668899999999999E-2</c:v>
                </c:pt>
                <c:pt idx="281">
                  <c:v>-1.5005400000000021E-2</c:v>
                </c:pt>
                <c:pt idx="282">
                  <c:v>4.0978399999999977E-2</c:v>
                </c:pt>
                <c:pt idx="283">
                  <c:v>-2.2813800000000068E-2</c:v>
                </c:pt>
                <c:pt idx="284">
                  <c:v>2.5806800000000012E-2</c:v>
                </c:pt>
                <c:pt idx="285">
                  <c:v>4.1506199999999998E-3</c:v>
                </c:pt>
                <c:pt idx="286">
                  <c:v>-1.4298599999999998E-2</c:v>
                </c:pt>
                <c:pt idx="287">
                  <c:v>-4.0456900000000106E-3</c:v>
                </c:pt>
                <c:pt idx="288">
                  <c:v>-2.03541E-2</c:v>
                </c:pt>
                <c:pt idx="289">
                  <c:v>-3.3033000000000077E-3</c:v>
                </c:pt>
                <c:pt idx="290">
                  <c:v>-1.32791E-2</c:v>
                </c:pt>
                <c:pt idx="291">
                  <c:v>-2.408420000000001E-2</c:v>
                </c:pt>
                <c:pt idx="292">
                  <c:v>5.5455599999999997E-3</c:v>
                </c:pt>
                <c:pt idx="293">
                  <c:v>-8.8245900000000228E-3</c:v>
                </c:pt>
                <c:pt idx="294">
                  <c:v>-1.5223800000000027E-2</c:v>
                </c:pt>
                <c:pt idx="295">
                  <c:v>-2.5479900000000083E-2</c:v>
                </c:pt>
                <c:pt idx="296">
                  <c:v>-1.25662E-3</c:v>
                </c:pt>
                <c:pt idx="297">
                  <c:v>-1.1205700000000023E-2</c:v>
                </c:pt>
                <c:pt idx="298">
                  <c:v>3.841350000000001E-2</c:v>
                </c:pt>
                <c:pt idx="299">
                  <c:v>-3.3444599999999998E-2</c:v>
                </c:pt>
                <c:pt idx="300">
                  <c:v>-7.5469600000000175E-3</c:v>
                </c:pt>
                <c:pt idx="301">
                  <c:v>2.1143100000000012E-2</c:v>
                </c:pt>
                <c:pt idx="302">
                  <c:v>-4.0485500000000001E-2</c:v>
                </c:pt>
                <c:pt idx="303">
                  <c:v>-3.4564499999999968E-3</c:v>
                </c:pt>
                <c:pt idx="304">
                  <c:v>3.3832200000000055E-2</c:v>
                </c:pt>
                <c:pt idx="305">
                  <c:v>1.6562000000000042E-2</c:v>
                </c:pt>
                <c:pt idx="306">
                  <c:v>-7.6177800000000002E-3</c:v>
                </c:pt>
                <c:pt idx="307">
                  <c:v>-3.402030000000001E-2</c:v>
                </c:pt>
                <c:pt idx="308">
                  <c:v>-4.1190400000000002E-2</c:v>
                </c:pt>
                <c:pt idx="309">
                  <c:v>-1.2264400000000003E-2</c:v>
                </c:pt>
                <c:pt idx="310">
                  <c:v>2.2432700000000069E-2</c:v>
                </c:pt>
                <c:pt idx="311">
                  <c:v>-2.0540800000000001E-2</c:v>
                </c:pt>
                <c:pt idx="312">
                  <c:v>-5.8979699999999998E-3</c:v>
                </c:pt>
                <c:pt idx="313">
                  <c:v>-6.3556900000000128E-3</c:v>
                </c:pt>
                <c:pt idx="314">
                  <c:v>2.61271E-2</c:v>
                </c:pt>
                <c:pt idx="315">
                  <c:v>-4.1121600000000001E-3</c:v>
                </c:pt>
                <c:pt idx="316">
                  <c:v>2.4578599999999978E-2</c:v>
                </c:pt>
                <c:pt idx="317">
                  <c:v>-1.8578799999999999E-2</c:v>
                </c:pt>
                <c:pt idx="318">
                  <c:v>2.1664300000000011E-2</c:v>
                </c:pt>
                <c:pt idx="319">
                  <c:v>4.0505199999999977E-2</c:v>
                </c:pt>
                <c:pt idx="320">
                  <c:v>5.5167100000000032E-4</c:v>
                </c:pt>
                <c:pt idx="321">
                  <c:v>2.8169099999999978E-2</c:v>
                </c:pt>
                <c:pt idx="322">
                  <c:v>1.7219000000000002E-2</c:v>
                </c:pt>
                <c:pt idx="323">
                  <c:v>1.0331099999999999E-2</c:v>
                </c:pt>
                <c:pt idx="324">
                  <c:v>-8.5688500000000046E-3</c:v>
                </c:pt>
                <c:pt idx="325">
                  <c:v>2.4520399999999998E-2</c:v>
                </c:pt>
                <c:pt idx="326">
                  <c:v>3.1573499999999997E-2</c:v>
                </c:pt>
                <c:pt idx="327">
                  <c:v>-1.13147E-2</c:v>
                </c:pt>
                <c:pt idx="328">
                  <c:v>3.0183600000000001E-2</c:v>
                </c:pt>
                <c:pt idx="329">
                  <c:v>-1.1176999999999998E-2</c:v>
                </c:pt>
                <c:pt idx="330">
                  <c:v>-3.5320499999999984E-2</c:v>
                </c:pt>
                <c:pt idx="331">
                  <c:v>-2.7771400000000012E-2</c:v>
                </c:pt>
                <c:pt idx="332">
                  <c:v>-2.3162599999999933E-2</c:v>
                </c:pt>
                <c:pt idx="333">
                  <c:v>-5.0050800000000003E-3</c:v>
                </c:pt>
                <c:pt idx="334">
                  <c:v>-2.2415200000000073E-2</c:v>
                </c:pt>
                <c:pt idx="335">
                  <c:v>-1.8381900000000003E-2</c:v>
                </c:pt>
                <c:pt idx="336">
                  <c:v>1.60187E-2</c:v>
                </c:pt>
                <c:pt idx="337">
                  <c:v>1.23138E-2</c:v>
                </c:pt>
                <c:pt idx="338">
                  <c:v>-2.0428700000000001E-2</c:v>
                </c:pt>
                <c:pt idx="339">
                  <c:v>-3.9339400000000004E-2</c:v>
                </c:pt>
                <c:pt idx="340">
                  <c:v>-1.6995400000000001E-2</c:v>
                </c:pt>
                <c:pt idx="341">
                  <c:v>-1.1126200000000001E-2</c:v>
                </c:pt>
                <c:pt idx="342">
                  <c:v>-1.5388700000000003E-2</c:v>
                </c:pt>
                <c:pt idx="343">
                  <c:v>-2.8191499999999987E-2</c:v>
                </c:pt>
                <c:pt idx="344">
                  <c:v>2.0912699999999979E-2</c:v>
                </c:pt>
                <c:pt idx="345">
                  <c:v>2.4120899999999987E-2</c:v>
                </c:pt>
                <c:pt idx="346">
                  <c:v>-1.03873E-2</c:v>
                </c:pt>
                <c:pt idx="347">
                  <c:v>2.7235000000000082E-2</c:v>
                </c:pt>
                <c:pt idx="348">
                  <c:v>1.2435899999999999E-3</c:v>
                </c:pt>
                <c:pt idx="349">
                  <c:v>2.0505499999999999E-3</c:v>
                </c:pt>
                <c:pt idx="350">
                  <c:v>-1.314650000000003E-2</c:v>
                </c:pt>
                <c:pt idx="351">
                  <c:v>1.9884400000000049E-2</c:v>
                </c:pt>
                <c:pt idx="352">
                  <c:v>2.2793899999999999E-2</c:v>
                </c:pt>
                <c:pt idx="353">
                  <c:v>3.6803900000000105E-2</c:v>
                </c:pt>
                <c:pt idx="354">
                  <c:v>-6.8451800000000002E-3</c:v>
                </c:pt>
                <c:pt idx="355">
                  <c:v>3.37072E-2</c:v>
                </c:pt>
                <c:pt idx="356">
                  <c:v>-3.7922600000000001E-2</c:v>
                </c:pt>
                <c:pt idx="357">
                  <c:v>-2.6269299999999999E-2</c:v>
                </c:pt>
                <c:pt idx="358">
                  <c:v>3.1375300000000085E-2</c:v>
                </c:pt>
                <c:pt idx="359">
                  <c:v>-3.5988199999999998E-2</c:v>
                </c:pt>
                <c:pt idx="360">
                  <c:v>3.1342200000000001E-2</c:v>
                </c:pt>
                <c:pt idx="361">
                  <c:v>-3.228020000000009E-3</c:v>
                </c:pt>
                <c:pt idx="362">
                  <c:v>-1.7584499999999999E-2</c:v>
                </c:pt>
                <c:pt idx="363">
                  <c:v>-4.7754000000000034E-3</c:v>
                </c:pt>
                <c:pt idx="364">
                  <c:v>2.1837800000000088E-2</c:v>
                </c:pt>
                <c:pt idx="365">
                  <c:v>-7.5540099999999999E-3</c:v>
                </c:pt>
                <c:pt idx="366">
                  <c:v>-3.5862300000000054E-3</c:v>
                </c:pt>
                <c:pt idx="367">
                  <c:v>1.09902E-2</c:v>
                </c:pt>
                <c:pt idx="368">
                  <c:v>-4.5056300000000096E-3</c:v>
                </c:pt>
                <c:pt idx="369">
                  <c:v>-3.8429499999999999E-3</c:v>
                </c:pt>
                <c:pt idx="370">
                  <c:v>-1.42446E-3</c:v>
                </c:pt>
                <c:pt idx="371">
                  <c:v>1.0401500000000027E-2</c:v>
                </c:pt>
                <c:pt idx="372">
                  <c:v>1.6631900000000025E-3</c:v>
                </c:pt>
                <c:pt idx="373">
                  <c:v>3.0439800000000072E-2</c:v>
                </c:pt>
                <c:pt idx="374">
                  <c:v>-2.782620000000006E-3</c:v>
                </c:pt>
                <c:pt idx="375">
                  <c:v>2.1087300000000083E-2</c:v>
                </c:pt>
                <c:pt idx="376">
                  <c:v>2.01578E-2</c:v>
                </c:pt>
                <c:pt idx="377">
                  <c:v>-8.0134900000000068E-3</c:v>
                </c:pt>
                <c:pt idx="378">
                  <c:v>-2.5354700000000001E-2</c:v>
                </c:pt>
                <c:pt idx="379">
                  <c:v>-3.7285499999999999E-2</c:v>
                </c:pt>
                <c:pt idx="380">
                  <c:v>8.9329700000000001E-3</c:v>
                </c:pt>
                <c:pt idx="381">
                  <c:v>-5.5100800000000014E-3</c:v>
                </c:pt>
                <c:pt idx="382">
                  <c:v>-2.6970899999999999E-2</c:v>
                </c:pt>
                <c:pt idx="383">
                  <c:v>-1.1068700000000001E-2</c:v>
                </c:pt>
                <c:pt idx="384">
                  <c:v>-1.72684E-2</c:v>
                </c:pt>
                <c:pt idx="385">
                  <c:v>3.98214E-2</c:v>
                </c:pt>
                <c:pt idx="386">
                  <c:v>-2.4752399999999997E-2</c:v>
                </c:pt>
                <c:pt idx="387">
                  <c:v>4.1671599999999955E-2</c:v>
                </c:pt>
                <c:pt idx="388">
                  <c:v>2.23065E-2</c:v>
                </c:pt>
                <c:pt idx="389">
                  <c:v>-1.8186900000000002E-2</c:v>
                </c:pt>
                <c:pt idx="390">
                  <c:v>8.0614800000000288E-3</c:v>
                </c:pt>
                <c:pt idx="391">
                  <c:v>-1.932910000000004E-2</c:v>
                </c:pt>
                <c:pt idx="392">
                  <c:v>-3.5979700000000052E-2</c:v>
                </c:pt>
                <c:pt idx="393">
                  <c:v>2.7633500000000086E-3</c:v>
                </c:pt>
                <c:pt idx="394">
                  <c:v>4.1228699999999986E-2</c:v>
                </c:pt>
                <c:pt idx="395">
                  <c:v>2.953890000000001E-2</c:v>
                </c:pt>
                <c:pt idx="396">
                  <c:v>4.1438700000000002E-2</c:v>
                </c:pt>
                <c:pt idx="397">
                  <c:v>-2.7675100000000102E-2</c:v>
                </c:pt>
                <c:pt idx="398">
                  <c:v>3.8874199999999998E-2</c:v>
                </c:pt>
                <c:pt idx="399">
                  <c:v>7.2229900000000003E-3</c:v>
                </c:pt>
                <c:pt idx="400">
                  <c:v>-3.0315800000000011E-2</c:v>
                </c:pt>
                <c:pt idx="401">
                  <c:v>-3.51384E-2</c:v>
                </c:pt>
                <c:pt idx="402">
                  <c:v>-3.37842E-2</c:v>
                </c:pt>
                <c:pt idx="403">
                  <c:v>-1.2842500000000031E-2</c:v>
                </c:pt>
                <c:pt idx="404">
                  <c:v>-3.3562399999999999E-2</c:v>
                </c:pt>
                <c:pt idx="405">
                  <c:v>-2.8578900000000001E-2</c:v>
                </c:pt>
                <c:pt idx="406">
                  <c:v>-1.8640900000000031E-3</c:v>
                </c:pt>
                <c:pt idx="407">
                  <c:v>3.0785099999999999E-2</c:v>
                </c:pt>
                <c:pt idx="408">
                  <c:v>-1.9094400000000001E-2</c:v>
                </c:pt>
                <c:pt idx="409">
                  <c:v>1.5520900000000001E-2</c:v>
                </c:pt>
                <c:pt idx="410">
                  <c:v>1.5650600000000001E-2</c:v>
                </c:pt>
                <c:pt idx="411">
                  <c:v>4.0164800000000001E-2</c:v>
                </c:pt>
                <c:pt idx="412">
                  <c:v>3.0904100000000011E-2</c:v>
                </c:pt>
                <c:pt idx="413">
                  <c:v>-1.5964000000000043E-3</c:v>
                </c:pt>
                <c:pt idx="414">
                  <c:v>-1.10679E-2</c:v>
                </c:pt>
                <c:pt idx="415">
                  <c:v>-1.7839899999999999E-2</c:v>
                </c:pt>
                <c:pt idx="416">
                  <c:v>-7.9872900000000258E-4</c:v>
                </c:pt>
                <c:pt idx="417">
                  <c:v>2.9408500000000001E-2</c:v>
                </c:pt>
                <c:pt idx="418">
                  <c:v>1.9785800000000084E-4</c:v>
                </c:pt>
                <c:pt idx="419">
                  <c:v>1.73945E-2</c:v>
                </c:pt>
                <c:pt idx="420">
                  <c:v>-1.3507099999999999E-2</c:v>
                </c:pt>
                <c:pt idx="421">
                  <c:v>-2.418E-2</c:v>
                </c:pt>
                <c:pt idx="422">
                  <c:v>3.1967700000000002E-2</c:v>
                </c:pt>
                <c:pt idx="423">
                  <c:v>1.8601400000000042E-2</c:v>
                </c:pt>
                <c:pt idx="424">
                  <c:v>-4.13088E-2</c:v>
                </c:pt>
                <c:pt idx="425">
                  <c:v>-3.0332899999999999E-2</c:v>
                </c:pt>
                <c:pt idx="426">
                  <c:v>7.8636400000000185E-4</c:v>
                </c:pt>
                <c:pt idx="427">
                  <c:v>-3.2060400000000003E-2</c:v>
                </c:pt>
                <c:pt idx="428">
                  <c:v>6.5933000000000137E-3</c:v>
                </c:pt>
                <c:pt idx="429">
                  <c:v>3.6214800000000063E-3</c:v>
                </c:pt>
                <c:pt idx="430">
                  <c:v>-4.0775799999999999E-3</c:v>
                </c:pt>
                <c:pt idx="431">
                  <c:v>-1.604350000000005E-3</c:v>
                </c:pt>
                <c:pt idx="432">
                  <c:v>-1.9301600000000037E-2</c:v>
                </c:pt>
                <c:pt idx="433">
                  <c:v>1.7505500000000021E-2</c:v>
                </c:pt>
                <c:pt idx="434">
                  <c:v>-2.1049000000000012E-2</c:v>
                </c:pt>
                <c:pt idx="435">
                  <c:v>-1.6540900000000001E-2</c:v>
                </c:pt>
                <c:pt idx="436">
                  <c:v>-2.8405000000000053E-3</c:v>
                </c:pt>
                <c:pt idx="437">
                  <c:v>3.5982300000000002E-2</c:v>
                </c:pt>
                <c:pt idx="438">
                  <c:v>1.6308000000000003E-2</c:v>
                </c:pt>
                <c:pt idx="439">
                  <c:v>3.4164600000000003E-2</c:v>
                </c:pt>
                <c:pt idx="440">
                  <c:v>-3.0037700000000063E-2</c:v>
                </c:pt>
                <c:pt idx="441">
                  <c:v>2.7626199999999999E-3</c:v>
                </c:pt>
                <c:pt idx="442">
                  <c:v>-1.3906400000000027E-2</c:v>
                </c:pt>
                <c:pt idx="443">
                  <c:v>-1.5854300000000002E-2</c:v>
                </c:pt>
                <c:pt idx="444">
                  <c:v>-1.2753899999999999E-2</c:v>
                </c:pt>
                <c:pt idx="445">
                  <c:v>-3.7942799999999999E-2</c:v>
                </c:pt>
                <c:pt idx="446">
                  <c:v>-1.3158700000000001E-2</c:v>
                </c:pt>
                <c:pt idx="447">
                  <c:v>2.80527E-2</c:v>
                </c:pt>
                <c:pt idx="448">
                  <c:v>5.0039899999999998E-3</c:v>
                </c:pt>
                <c:pt idx="449">
                  <c:v>2.7186000000000002E-2</c:v>
                </c:pt>
                <c:pt idx="450">
                  <c:v>-3.1084600000000011E-2</c:v>
                </c:pt>
                <c:pt idx="451">
                  <c:v>4.0414300000000014E-2</c:v>
                </c:pt>
                <c:pt idx="452">
                  <c:v>-1.8276000000000001E-2</c:v>
                </c:pt>
                <c:pt idx="453">
                  <c:v>3.5911600000000002E-2</c:v>
                </c:pt>
                <c:pt idx="454">
                  <c:v>-3.3920899999999978E-3</c:v>
                </c:pt>
                <c:pt idx="455">
                  <c:v>2.2938300000000054E-2</c:v>
                </c:pt>
                <c:pt idx="456">
                  <c:v>-1.7224400000000001E-2</c:v>
                </c:pt>
                <c:pt idx="457">
                  <c:v>2.291410000000001E-2</c:v>
                </c:pt>
                <c:pt idx="458">
                  <c:v>-2.8920599999999963E-2</c:v>
                </c:pt>
                <c:pt idx="459">
                  <c:v>1.5848900000000003E-2</c:v>
                </c:pt>
                <c:pt idx="460">
                  <c:v>-3.2960499999999997E-2</c:v>
                </c:pt>
                <c:pt idx="461">
                  <c:v>-3.2753400000000002E-2</c:v>
                </c:pt>
                <c:pt idx="462">
                  <c:v>1.5270300000000001E-2</c:v>
                </c:pt>
                <c:pt idx="463">
                  <c:v>-2.8084700000000001E-2</c:v>
                </c:pt>
                <c:pt idx="464">
                  <c:v>2.2366299999999999E-3</c:v>
                </c:pt>
                <c:pt idx="465">
                  <c:v>-4.6915400000000105E-3</c:v>
                </c:pt>
                <c:pt idx="466">
                  <c:v>1.59132E-3</c:v>
                </c:pt>
                <c:pt idx="467">
                  <c:v>1.3609300000000024E-3</c:v>
                </c:pt>
                <c:pt idx="468">
                  <c:v>-1.0506500000000026E-2</c:v>
                </c:pt>
                <c:pt idx="469">
                  <c:v>-2.0717399999999999E-3</c:v>
                </c:pt>
                <c:pt idx="470">
                  <c:v>6.8438800000000096E-3</c:v>
                </c:pt>
                <c:pt idx="471">
                  <c:v>2.0618000000000006E-4</c:v>
                </c:pt>
                <c:pt idx="472">
                  <c:v>-1.5767699999999999E-2</c:v>
                </c:pt>
                <c:pt idx="473">
                  <c:v>-3.673980000000009E-3</c:v>
                </c:pt>
                <c:pt idx="474">
                  <c:v>4.1230099999999985E-2</c:v>
                </c:pt>
                <c:pt idx="475">
                  <c:v>-1.86342E-2</c:v>
                </c:pt>
                <c:pt idx="476">
                  <c:v>-2.3005500000000002E-2</c:v>
                </c:pt>
                <c:pt idx="477">
                  <c:v>-6.3775400000000105E-3</c:v>
                </c:pt>
                <c:pt idx="478">
                  <c:v>1.8680800000000055E-3</c:v>
                </c:pt>
                <c:pt idx="479">
                  <c:v>-1.69102E-2</c:v>
                </c:pt>
                <c:pt idx="480">
                  <c:v>-2.2276900000000068E-2</c:v>
                </c:pt>
                <c:pt idx="481">
                  <c:v>-4.0944499999999995E-2</c:v>
                </c:pt>
                <c:pt idx="482">
                  <c:v>-7.1471900000000092E-4</c:v>
                </c:pt>
                <c:pt idx="483">
                  <c:v>1.1730700000000026E-2</c:v>
                </c:pt>
                <c:pt idx="484">
                  <c:v>-1.2520000000000033E-4</c:v>
                </c:pt>
                <c:pt idx="485">
                  <c:v>-7.3881100000000024E-3</c:v>
                </c:pt>
                <c:pt idx="486">
                  <c:v>-3.6528100000000001E-2</c:v>
                </c:pt>
                <c:pt idx="487">
                  <c:v>-3.5200799999999997E-2</c:v>
                </c:pt>
                <c:pt idx="488">
                  <c:v>2.1375499999999999E-2</c:v>
                </c:pt>
                <c:pt idx="489">
                  <c:v>-3.1798699999999999E-2</c:v>
                </c:pt>
                <c:pt idx="490">
                  <c:v>3.9964199999999998E-2</c:v>
                </c:pt>
                <c:pt idx="491">
                  <c:v>1.12362E-2</c:v>
                </c:pt>
                <c:pt idx="492">
                  <c:v>8.3007300000000252E-3</c:v>
                </c:pt>
                <c:pt idx="493">
                  <c:v>-3.4693399999999999E-2</c:v>
                </c:pt>
                <c:pt idx="494">
                  <c:v>3.2091700000000077E-2</c:v>
                </c:pt>
                <c:pt idx="495">
                  <c:v>2.5890900000000012E-2</c:v>
                </c:pt>
                <c:pt idx="496">
                  <c:v>-1.5484900000000001E-2</c:v>
                </c:pt>
                <c:pt idx="497">
                  <c:v>1.76732E-2</c:v>
                </c:pt>
                <c:pt idx="498">
                  <c:v>-9.23097E-4</c:v>
                </c:pt>
                <c:pt idx="499">
                  <c:v>1.3887600000000021E-3</c:v>
                </c:pt>
                <c:pt idx="500">
                  <c:v>4.5430200000000096E-3</c:v>
                </c:pt>
                <c:pt idx="501">
                  <c:v>1.9682300000000045E-2</c:v>
                </c:pt>
                <c:pt idx="502">
                  <c:v>1.7440900000000002E-2</c:v>
                </c:pt>
                <c:pt idx="503">
                  <c:v>-3.5643200000000083E-2</c:v>
                </c:pt>
                <c:pt idx="504">
                  <c:v>-2.5126499999999941E-2</c:v>
                </c:pt>
                <c:pt idx="505">
                  <c:v>2.5153700000000001E-2</c:v>
                </c:pt>
                <c:pt idx="506">
                  <c:v>-1.3634800000000023E-2</c:v>
                </c:pt>
                <c:pt idx="507">
                  <c:v>-2.7542400000000002E-2</c:v>
                </c:pt>
                <c:pt idx="508">
                  <c:v>-2.777640000000001E-2</c:v>
                </c:pt>
                <c:pt idx="509">
                  <c:v>-3.6907300000000073E-2</c:v>
                </c:pt>
                <c:pt idx="510">
                  <c:v>-2.3685800000000052E-2</c:v>
                </c:pt>
                <c:pt idx="511">
                  <c:v>4.1352500000000096E-3</c:v>
                </c:pt>
                <c:pt idx="512">
                  <c:v>-2.8882700000000001E-2</c:v>
                </c:pt>
                <c:pt idx="513">
                  <c:v>-1.90752E-2</c:v>
                </c:pt>
                <c:pt idx="514">
                  <c:v>1.7708299999999999E-3</c:v>
                </c:pt>
                <c:pt idx="515">
                  <c:v>1.81622E-2</c:v>
                </c:pt>
                <c:pt idx="516">
                  <c:v>-4.07217E-2</c:v>
                </c:pt>
                <c:pt idx="517">
                  <c:v>-2.0236000000000011E-2</c:v>
                </c:pt>
                <c:pt idx="518">
                  <c:v>-3.3530400000000002E-2</c:v>
                </c:pt>
                <c:pt idx="519">
                  <c:v>-3.5982899999999998E-2</c:v>
                </c:pt>
                <c:pt idx="520">
                  <c:v>-2.2877000000000092E-2</c:v>
                </c:pt>
                <c:pt idx="521">
                  <c:v>-3.6221900000000078E-2</c:v>
                </c:pt>
                <c:pt idx="522">
                  <c:v>-1.6028199999999999E-2</c:v>
                </c:pt>
                <c:pt idx="523">
                  <c:v>-2.4075400000000011E-2</c:v>
                </c:pt>
                <c:pt idx="524">
                  <c:v>3.6128100000000003E-2</c:v>
                </c:pt>
                <c:pt idx="525">
                  <c:v>3.2775499999999999E-2</c:v>
                </c:pt>
                <c:pt idx="526">
                  <c:v>9.6907300000000068E-3</c:v>
                </c:pt>
                <c:pt idx="527">
                  <c:v>-1.9517800000000037E-2</c:v>
                </c:pt>
                <c:pt idx="528">
                  <c:v>-1.5229700000000032E-4</c:v>
                </c:pt>
                <c:pt idx="529">
                  <c:v>4.6131399999999965E-3</c:v>
                </c:pt>
                <c:pt idx="530">
                  <c:v>2.8948599999999977E-2</c:v>
                </c:pt>
                <c:pt idx="531">
                  <c:v>-2.9720599999999977E-3</c:v>
                </c:pt>
                <c:pt idx="532">
                  <c:v>3.8456799999999999E-2</c:v>
                </c:pt>
                <c:pt idx="533">
                  <c:v>1.3865000000000021E-2</c:v>
                </c:pt>
                <c:pt idx="534">
                  <c:v>2.9032800000000011E-2</c:v>
                </c:pt>
                <c:pt idx="535">
                  <c:v>-2.4643000000000012E-2</c:v>
                </c:pt>
                <c:pt idx="536">
                  <c:v>-2.1353400000000002E-2</c:v>
                </c:pt>
                <c:pt idx="537">
                  <c:v>1.7721600000000001E-2</c:v>
                </c:pt>
                <c:pt idx="538">
                  <c:v>-2.6048800000000056E-3</c:v>
                </c:pt>
                <c:pt idx="539">
                  <c:v>1.1006000000000005E-2</c:v>
                </c:pt>
                <c:pt idx="540">
                  <c:v>5.4114400000000147E-3</c:v>
                </c:pt>
                <c:pt idx="541">
                  <c:v>2.2990599999999999E-3</c:v>
                </c:pt>
                <c:pt idx="542">
                  <c:v>-3.5025700000000052E-3</c:v>
                </c:pt>
                <c:pt idx="543">
                  <c:v>1.5520200000000001E-2</c:v>
                </c:pt>
                <c:pt idx="544">
                  <c:v>-1.668850000000004E-2</c:v>
                </c:pt>
                <c:pt idx="545">
                  <c:v>1.5479400000000001E-2</c:v>
                </c:pt>
                <c:pt idx="546">
                  <c:v>3.0554499999999978E-2</c:v>
                </c:pt>
                <c:pt idx="547">
                  <c:v>-2.2291300000000087E-2</c:v>
                </c:pt>
                <c:pt idx="548">
                  <c:v>3.7711599999999998E-2</c:v>
                </c:pt>
                <c:pt idx="549">
                  <c:v>-4.0063200000000104E-2</c:v>
                </c:pt>
                <c:pt idx="550">
                  <c:v>-1.7932799999999999E-2</c:v>
                </c:pt>
                <c:pt idx="551">
                  <c:v>-2.4292600000000001E-2</c:v>
                </c:pt>
                <c:pt idx="552">
                  <c:v>2.6715300000000053E-2</c:v>
                </c:pt>
                <c:pt idx="553">
                  <c:v>-1.5692100000000034E-3</c:v>
                </c:pt>
                <c:pt idx="554">
                  <c:v>1.71603E-2</c:v>
                </c:pt>
                <c:pt idx="555">
                  <c:v>-1.0149099999999999E-2</c:v>
                </c:pt>
                <c:pt idx="556">
                  <c:v>-3.5753199999999999E-2</c:v>
                </c:pt>
                <c:pt idx="557">
                  <c:v>1.5871900000000001E-2</c:v>
                </c:pt>
                <c:pt idx="558">
                  <c:v>2.4048E-2</c:v>
                </c:pt>
                <c:pt idx="559">
                  <c:v>-2.096990000000001E-2</c:v>
                </c:pt>
                <c:pt idx="560">
                  <c:v>3.0426499999999978E-2</c:v>
                </c:pt>
                <c:pt idx="561">
                  <c:v>-2.7748300000000052E-2</c:v>
                </c:pt>
                <c:pt idx="562">
                  <c:v>4.13421E-2</c:v>
                </c:pt>
                <c:pt idx="563">
                  <c:v>7.838220000000019E-3</c:v>
                </c:pt>
                <c:pt idx="564">
                  <c:v>3.0070200000000061E-2</c:v>
                </c:pt>
                <c:pt idx="565">
                  <c:v>-1.49351E-2</c:v>
                </c:pt>
                <c:pt idx="566">
                  <c:v>3.8891700000000001E-2</c:v>
                </c:pt>
                <c:pt idx="567">
                  <c:v>-2.9448000000000012E-4</c:v>
                </c:pt>
                <c:pt idx="568">
                  <c:v>2.2669200000000053E-2</c:v>
                </c:pt>
                <c:pt idx="569">
                  <c:v>-4.1303199999999998E-2</c:v>
                </c:pt>
                <c:pt idx="570">
                  <c:v>2.0112999999999989E-2</c:v>
                </c:pt>
                <c:pt idx="571">
                  <c:v>3.4291099999999998E-2</c:v>
                </c:pt>
                <c:pt idx="572">
                  <c:v>1.6188999999999999E-2</c:v>
                </c:pt>
                <c:pt idx="573">
                  <c:v>-1.9963400000000048E-2</c:v>
                </c:pt>
                <c:pt idx="574">
                  <c:v>-2.1994E-2</c:v>
                </c:pt>
                <c:pt idx="575">
                  <c:v>-2.5434600000000002E-2</c:v>
                </c:pt>
                <c:pt idx="576">
                  <c:v>2.84657E-2</c:v>
                </c:pt>
                <c:pt idx="577">
                  <c:v>-3.0069599999999998E-2</c:v>
                </c:pt>
                <c:pt idx="578">
                  <c:v>1.4319299999999971E-2</c:v>
                </c:pt>
                <c:pt idx="579">
                  <c:v>-4.07251E-2</c:v>
                </c:pt>
                <c:pt idx="580">
                  <c:v>1.0269E-2</c:v>
                </c:pt>
                <c:pt idx="581">
                  <c:v>-8.4697400000000346E-3</c:v>
                </c:pt>
                <c:pt idx="582">
                  <c:v>1.2139199999999998E-2</c:v>
                </c:pt>
                <c:pt idx="583">
                  <c:v>1.2368199999999999E-2</c:v>
                </c:pt>
                <c:pt idx="584">
                  <c:v>-1.0026500000000001E-2</c:v>
                </c:pt>
                <c:pt idx="585">
                  <c:v>-6.7155500000000024E-3</c:v>
                </c:pt>
                <c:pt idx="586">
                  <c:v>1.13793E-2</c:v>
                </c:pt>
                <c:pt idx="587">
                  <c:v>1.79519E-2</c:v>
                </c:pt>
                <c:pt idx="588">
                  <c:v>2.7933600000000065E-2</c:v>
                </c:pt>
                <c:pt idx="589">
                  <c:v>7.2045500000000014E-3</c:v>
                </c:pt>
                <c:pt idx="590">
                  <c:v>1.38163E-2</c:v>
                </c:pt>
                <c:pt idx="591">
                  <c:v>3.69127E-2</c:v>
                </c:pt>
                <c:pt idx="592">
                  <c:v>-1.3170000000000033E-4</c:v>
                </c:pt>
                <c:pt idx="593">
                  <c:v>-6.3779500000000003E-3</c:v>
                </c:pt>
                <c:pt idx="594">
                  <c:v>-1.6516400000000024E-3</c:v>
                </c:pt>
                <c:pt idx="595">
                  <c:v>2.35117E-2</c:v>
                </c:pt>
                <c:pt idx="596">
                  <c:v>3.8923199999999998E-2</c:v>
                </c:pt>
                <c:pt idx="597">
                  <c:v>1.8863600000000001E-2</c:v>
                </c:pt>
                <c:pt idx="598">
                  <c:v>1.32952E-2</c:v>
                </c:pt>
                <c:pt idx="599">
                  <c:v>2.4915099999999989E-2</c:v>
                </c:pt>
                <c:pt idx="600">
                  <c:v>1.2695700000000001E-2</c:v>
                </c:pt>
                <c:pt idx="601">
                  <c:v>-3.5412300000000042E-2</c:v>
                </c:pt>
                <c:pt idx="602">
                  <c:v>-3.7160699999999998E-2</c:v>
                </c:pt>
                <c:pt idx="603">
                  <c:v>9.1940400000000005E-3</c:v>
                </c:pt>
                <c:pt idx="604">
                  <c:v>2.3748499999999968E-2</c:v>
                </c:pt>
                <c:pt idx="605">
                  <c:v>-2.9294199999999999E-2</c:v>
                </c:pt>
                <c:pt idx="606">
                  <c:v>5.2506100000000106E-3</c:v>
                </c:pt>
                <c:pt idx="607">
                  <c:v>-3.11256E-2</c:v>
                </c:pt>
                <c:pt idx="608">
                  <c:v>-2.2331900000000075E-2</c:v>
                </c:pt>
                <c:pt idx="609">
                  <c:v>1.72269E-2</c:v>
                </c:pt>
                <c:pt idx="610">
                  <c:v>-3.5054900000000014E-2</c:v>
                </c:pt>
                <c:pt idx="611">
                  <c:v>2.0963900000000001E-2</c:v>
                </c:pt>
                <c:pt idx="612">
                  <c:v>1.2751E-2</c:v>
                </c:pt>
                <c:pt idx="613">
                  <c:v>2.5486399999999999E-2</c:v>
                </c:pt>
                <c:pt idx="614">
                  <c:v>-2.5755199999999999E-2</c:v>
                </c:pt>
                <c:pt idx="615">
                  <c:v>2.8934700000000001E-2</c:v>
                </c:pt>
                <c:pt idx="616">
                  <c:v>-2.7892400000000001E-2</c:v>
                </c:pt>
                <c:pt idx="617">
                  <c:v>-3.5497599999999997E-2</c:v>
                </c:pt>
                <c:pt idx="618">
                  <c:v>-1.9538400000000001E-2</c:v>
                </c:pt>
                <c:pt idx="619">
                  <c:v>2.4180900000000002E-2</c:v>
                </c:pt>
                <c:pt idx="620">
                  <c:v>3.3479500000000002E-2</c:v>
                </c:pt>
                <c:pt idx="621">
                  <c:v>2.0625899999999999E-2</c:v>
                </c:pt>
                <c:pt idx="622">
                  <c:v>1.5093499999999999E-2</c:v>
                </c:pt>
                <c:pt idx="623">
                  <c:v>1.9192299999999999E-2</c:v>
                </c:pt>
                <c:pt idx="624">
                  <c:v>-7.9647799999999994E-3</c:v>
                </c:pt>
                <c:pt idx="625">
                  <c:v>-1.1895500000000028E-2</c:v>
                </c:pt>
                <c:pt idx="626">
                  <c:v>1.2823400000000021E-2</c:v>
                </c:pt>
                <c:pt idx="627">
                  <c:v>-1.7326000000000001E-2</c:v>
                </c:pt>
                <c:pt idx="628">
                  <c:v>8.125930000000019E-3</c:v>
                </c:pt>
                <c:pt idx="629">
                  <c:v>-2.3669900000000001E-2</c:v>
                </c:pt>
                <c:pt idx="630">
                  <c:v>-2.45942E-2</c:v>
                </c:pt>
                <c:pt idx="631">
                  <c:v>-2.4943799999999999E-2</c:v>
                </c:pt>
                <c:pt idx="632">
                  <c:v>-2.3672000000000002E-2</c:v>
                </c:pt>
                <c:pt idx="633">
                  <c:v>-1.8250300000000001E-2</c:v>
                </c:pt>
                <c:pt idx="634">
                  <c:v>1.5533099999999999E-2</c:v>
                </c:pt>
                <c:pt idx="635">
                  <c:v>-5.2864300000000034E-3</c:v>
                </c:pt>
                <c:pt idx="636">
                  <c:v>7.9028100000000014E-3</c:v>
                </c:pt>
                <c:pt idx="637">
                  <c:v>-2.7067100000000052E-2</c:v>
                </c:pt>
                <c:pt idx="638">
                  <c:v>1.2049000000000001E-2</c:v>
                </c:pt>
                <c:pt idx="639">
                  <c:v>8.4317800000000068E-3</c:v>
                </c:pt>
                <c:pt idx="640">
                  <c:v>-2.0360699999999968E-2</c:v>
                </c:pt>
                <c:pt idx="641">
                  <c:v>-2.6354099999999988E-2</c:v>
                </c:pt>
                <c:pt idx="642">
                  <c:v>-3.5749400000000001E-2</c:v>
                </c:pt>
                <c:pt idx="643">
                  <c:v>-7.0537100000000108E-3</c:v>
                </c:pt>
                <c:pt idx="644">
                  <c:v>-1.5847999999999999E-3</c:v>
                </c:pt>
                <c:pt idx="645">
                  <c:v>-2.0928599999999967E-2</c:v>
                </c:pt>
                <c:pt idx="646">
                  <c:v>-1.6752200000000002E-2</c:v>
                </c:pt>
                <c:pt idx="647">
                  <c:v>5.2969500000000034E-3</c:v>
                </c:pt>
                <c:pt idx="648">
                  <c:v>-2.258750000000001E-2</c:v>
                </c:pt>
                <c:pt idx="649">
                  <c:v>4.0400400000000024E-2</c:v>
                </c:pt>
                <c:pt idx="650">
                  <c:v>-3.6870000000000106E-3</c:v>
                </c:pt>
                <c:pt idx="651">
                  <c:v>2.8699700000000002E-2</c:v>
                </c:pt>
                <c:pt idx="652">
                  <c:v>4.1547999999999995E-2</c:v>
                </c:pt>
                <c:pt idx="653">
                  <c:v>-1.9194900000000001E-2</c:v>
                </c:pt>
                <c:pt idx="654">
                  <c:v>1.9985700000000044E-2</c:v>
                </c:pt>
                <c:pt idx="655">
                  <c:v>1.9122700000000038E-2</c:v>
                </c:pt>
                <c:pt idx="656">
                  <c:v>2.8913600000000001E-2</c:v>
                </c:pt>
                <c:pt idx="657">
                  <c:v>2.8249799999999999E-2</c:v>
                </c:pt>
                <c:pt idx="658">
                  <c:v>3.4611900000000077E-2</c:v>
                </c:pt>
                <c:pt idx="659">
                  <c:v>4.1128399999999975E-2</c:v>
                </c:pt>
                <c:pt idx="660">
                  <c:v>-2.4776800000000002E-2</c:v>
                </c:pt>
                <c:pt idx="661">
                  <c:v>-3.0778099999999999E-2</c:v>
                </c:pt>
                <c:pt idx="662">
                  <c:v>-2.2974700000000011E-2</c:v>
                </c:pt>
                <c:pt idx="663">
                  <c:v>1.3550700000000021E-2</c:v>
                </c:pt>
                <c:pt idx="664">
                  <c:v>-2.1064200000000002E-2</c:v>
                </c:pt>
                <c:pt idx="665">
                  <c:v>-2.99706E-2</c:v>
                </c:pt>
                <c:pt idx="666">
                  <c:v>2.5902499999999988E-2</c:v>
                </c:pt>
                <c:pt idx="667">
                  <c:v>2.6941500000000042E-2</c:v>
                </c:pt>
                <c:pt idx="668">
                  <c:v>4.5683099999999999E-3</c:v>
                </c:pt>
                <c:pt idx="669">
                  <c:v>8.6702100000000028E-3</c:v>
                </c:pt>
                <c:pt idx="670">
                  <c:v>2.2338000000000011E-2</c:v>
                </c:pt>
                <c:pt idx="671">
                  <c:v>2.2771000000000069E-2</c:v>
                </c:pt>
                <c:pt idx="672">
                  <c:v>-3.5024800000000002E-2</c:v>
                </c:pt>
                <c:pt idx="673">
                  <c:v>-2.1060200000000054E-4</c:v>
                </c:pt>
                <c:pt idx="674">
                  <c:v>-1.86979E-2</c:v>
                </c:pt>
                <c:pt idx="675">
                  <c:v>-4.0987900000000101E-4</c:v>
                </c:pt>
                <c:pt idx="676">
                  <c:v>1.3893600000000001E-2</c:v>
                </c:pt>
                <c:pt idx="677">
                  <c:v>4.3839500000000002E-3</c:v>
                </c:pt>
                <c:pt idx="678">
                  <c:v>1.61986E-2</c:v>
                </c:pt>
                <c:pt idx="679">
                  <c:v>-8.9787200000000008E-3</c:v>
                </c:pt>
                <c:pt idx="680">
                  <c:v>-3.30675E-2</c:v>
                </c:pt>
                <c:pt idx="681">
                  <c:v>1.4367700000000001E-2</c:v>
                </c:pt>
                <c:pt idx="682">
                  <c:v>3.4721799999999997E-2</c:v>
                </c:pt>
                <c:pt idx="683">
                  <c:v>-1.2288500000000001E-2</c:v>
                </c:pt>
                <c:pt idx="684">
                  <c:v>2.6384399999999999E-2</c:v>
                </c:pt>
                <c:pt idx="685">
                  <c:v>1.9796100000000042E-2</c:v>
                </c:pt>
                <c:pt idx="686">
                  <c:v>-3.560470000000001E-2</c:v>
                </c:pt>
                <c:pt idx="687">
                  <c:v>-3.3219800000000001E-2</c:v>
                </c:pt>
                <c:pt idx="688">
                  <c:v>1.4432599999999999E-2</c:v>
                </c:pt>
                <c:pt idx="689">
                  <c:v>-3.6653200000000073E-2</c:v>
                </c:pt>
                <c:pt idx="690">
                  <c:v>-2.183170000000009E-3</c:v>
                </c:pt>
                <c:pt idx="691">
                  <c:v>-1.81773E-2</c:v>
                </c:pt>
                <c:pt idx="692">
                  <c:v>-1.38566E-2</c:v>
                </c:pt>
                <c:pt idx="693">
                  <c:v>4.9158000000000014E-3</c:v>
                </c:pt>
                <c:pt idx="694">
                  <c:v>3.8350299999999997E-2</c:v>
                </c:pt>
                <c:pt idx="695">
                  <c:v>1.5157300000000001E-3</c:v>
                </c:pt>
                <c:pt idx="696">
                  <c:v>-9.9013400000000067E-3</c:v>
                </c:pt>
                <c:pt idx="697">
                  <c:v>1.5595599999999999E-2</c:v>
                </c:pt>
                <c:pt idx="698">
                  <c:v>-2.3594199999999978E-2</c:v>
                </c:pt>
                <c:pt idx="699">
                  <c:v>-1.1700900000000026E-2</c:v>
                </c:pt>
                <c:pt idx="700">
                  <c:v>4.2915899999999996E-3</c:v>
                </c:pt>
                <c:pt idx="701">
                  <c:v>-1.9619399999999999E-2</c:v>
                </c:pt>
                <c:pt idx="702">
                  <c:v>2.0287599999999999E-2</c:v>
                </c:pt>
                <c:pt idx="703">
                  <c:v>-1.11549E-3</c:v>
                </c:pt>
                <c:pt idx="704">
                  <c:v>-3.9812699999999999E-2</c:v>
                </c:pt>
                <c:pt idx="705">
                  <c:v>2.0805500000000011E-2</c:v>
                </c:pt>
                <c:pt idx="706">
                  <c:v>-4.1540299999999995E-2</c:v>
                </c:pt>
                <c:pt idx="707">
                  <c:v>-1.9790400000000045E-2</c:v>
                </c:pt>
                <c:pt idx="708">
                  <c:v>1.1507100000000031E-3</c:v>
                </c:pt>
                <c:pt idx="709">
                  <c:v>3.936930000000001E-2</c:v>
                </c:pt>
                <c:pt idx="710">
                  <c:v>2.953890000000001E-2</c:v>
                </c:pt>
                <c:pt idx="711">
                  <c:v>2.0925800000000001E-2</c:v>
                </c:pt>
                <c:pt idx="712">
                  <c:v>1.4926000000000005E-2</c:v>
                </c:pt>
                <c:pt idx="713">
                  <c:v>-1.8926800000000042E-2</c:v>
                </c:pt>
                <c:pt idx="714">
                  <c:v>7.794840000000014E-4</c:v>
                </c:pt>
                <c:pt idx="715">
                  <c:v>2.8733900000000052E-2</c:v>
                </c:pt>
                <c:pt idx="716">
                  <c:v>-3.8672999999999999E-2</c:v>
                </c:pt>
                <c:pt idx="717">
                  <c:v>2.4305700000000006E-2</c:v>
                </c:pt>
                <c:pt idx="718">
                  <c:v>-1.8113100000000047E-4</c:v>
                </c:pt>
                <c:pt idx="719">
                  <c:v>3.3570799999999998E-2</c:v>
                </c:pt>
                <c:pt idx="720">
                  <c:v>-9.2851400000000233E-3</c:v>
                </c:pt>
                <c:pt idx="721">
                  <c:v>-2.8946199999999988E-2</c:v>
                </c:pt>
                <c:pt idx="722">
                  <c:v>4.2447800000000001E-3</c:v>
                </c:pt>
                <c:pt idx="723">
                  <c:v>-6.2342900000000147E-3</c:v>
                </c:pt>
                <c:pt idx="724">
                  <c:v>2.686740000000001E-2</c:v>
                </c:pt>
                <c:pt idx="725">
                  <c:v>5.8244999999999998E-3</c:v>
                </c:pt>
                <c:pt idx="726">
                  <c:v>8.6545800000000263E-3</c:v>
                </c:pt>
                <c:pt idx="727">
                  <c:v>-2.7451600000000069E-2</c:v>
                </c:pt>
                <c:pt idx="728">
                  <c:v>1.8316599999999999E-2</c:v>
                </c:pt>
                <c:pt idx="729">
                  <c:v>-3.2877300000000116E-2</c:v>
                </c:pt>
                <c:pt idx="730">
                  <c:v>-1.6625600000000001E-2</c:v>
                </c:pt>
                <c:pt idx="731">
                  <c:v>2.7434300000000088E-2</c:v>
                </c:pt>
                <c:pt idx="732">
                  <c:v>-1.3522299999999999E-2</c:v>
                </c:pt>
                <c:pt idx="733">
                  <c:v>-3.2023700000000002E-2</c:v>
                </c:pt>
                <c:pt idx="734">
                  <c:v>1.8265300000000005E-2</c:v>
                </c:pt>
                <c:pt idx="735">
                  <c:v>3.9499200000000138E-5</c:v>
                </c:pt>
                <c:pt idx="736">
                  <c:v>-2.6642400000000011E-2</c:v>
                </c:pt>
                <c:pt idx="737">
                  <c:v>-1.2938E-2</c:v>
                </c:pt>
                <c:pt idx="738">
                  <c:v>-9.6767900000000306E-3</c:v>
                </c:pt>
                <c:pt idx="739">
                  <c:v>4.7874700000000003E-3</c:v>
                </c:pt>
                <c:pt idx="740">
                  <c:v>3.5063900000000064E-3</c:v>
                </c:pt>
                <c:pt idx="741">
                  <c:v>-3.9347500000000001E-2</c:v>
                </c:pt>
                <c:pt idx="742">
                  <c:v>3.3903900000000001E-2</c:v>
                </c:pt>
                <c:pt idx="743">
                  <c:v>-3.03176E-2</c:v>
                </c:pt>
                <c:pt idx="744">
                  <c:v>-4.1158999999999996E-3</c:v>
                </c:pt>
                <c:pt idx="745">
                  <c:v>-2.13974E-2</c:v>
                </c:pt>
                <c:pt idx="746">
                  <c:v>3.7748700000000095E-4</c:v>
                </c:pt>
                <c:pt idx="747">
                  <c:v>1.1021100000000034E-2</c:v>
                </c:pt>
                <c:pt idx="748">
                  <c:v>1.6597799999999999E-2</c:v>
                </c:pt>
                <c:pt idx="749">
                  <c:v>2.8252300000000002E-3</c:v>
                </c:pt>
                <c:pt idx="750">
                  <c:v>2.652910000000001E-2</c:v>
                </c:pt>
                <c:pt idx="751">
                  <c:v>-3.4126399999999994E-2</c:v>
                </c:pt>
                <c:pt idx="752">
                  <c:v>3.4140400000000001E-2</c:v>
                </c:pt>
                <c:pt idx="753">
                  <c:v>2.58234E-2</c:v>
                </c:pt>
                <c:pt idx="754">
                  <c:v>-3.4300599999999997E-4</c:v>
                </c:pt>
                <c:pt idx="755">
                  <c:v>-2.09224E-3</c:v>
                </c:pt>
                <c:pt idx="756">
                  <c:v>-2.7389300000000096E-3</c:v>
                </c:pt>
                <c:pt idx="757">
                  <c:v>-1.2798E-2</c:v>
                </c:pt>
                <c:pt idx="758">
                  <c:v>-4.2380400000000174E-4</c:v>
                </c:pt>
                <c:pt idx="759">
                  <c:v>-3.7597600000000002E-2</c:v>
                </c:pt>
                <c:pt idx="760">
                  <c:v>2.2656300000000053E-2</c:v>
                </c:pt>
                <c:pt idx="761">
                  <c:v>-1.9406400000000042E-2</c:v>
                </c:pt>
                <c:pt idx="762">
                  <c:v>2.47741E-2</c:v>
                </c:pt>
                <c:pt idx="763">
                  <c:v>-3.1228599999999988E-2</c:v>
                </c:pt>
                <c:pt idx="764">
                  <c:v>-3.3085900000000015E-2</c:v>
                </c:pt>
                <c:pt idx="765">
                  <c:v>-2.4425300000000011E-2</c:v>
                </c:pt>
                <c:pt idx="766">
                  <c:v>9.334430000000029E-3</c:v>
                </c:pt>
                <c:pt idx="767">
                  <c:v>-2.0351600000000001E-2</c:v>
                </c:pt>
                <c:pt idx="768">
                  <c:v>4.1904499999999997E-2</c:v>
                </c:pt>
                <c:pt idx="769">
                  <c:v>8.1214700000000004E-4</c:v>
                </c:pt>
                <c:pt idx="770">
                  <c:v>2.1289900000000063E-2</c:v>
                </c:pt>
                <c:pt idx="771">
                  <c:v>3.2396000000000048E-3</c:v>
                </c:pt>
                <c:pt idx="772">
                  <c:v>1.4144400000000001E-2</c:v>
                </c:pt>
                <c:pt idx="773">
                  <c:v>-4.9912900000000223E-4</c:v>
                </c:pt>
                <c:pt idx="774">
                  <c:v>-3.2938599999999998E-2</c:v>
                </c:pt>
                <c:pt idx="775">
                  <c:v>-1.1366700000000021E-2</c:v>
                </c:pt>
                <c:pt idx="776">
                  <c:v>-2.38485E-3</c:v>
                </c:pt>
                <c:pt idx="777">
                  <c:v>-1.1685100000000037E-2</c:v>
                </c:pt>
                <c:pt idx="778">
                  <c:v>-1.0169299999999996E-2</c:v>
                </c:pt>
                <c:pt idx="779">
                  <c:v>3.0309300000000063E-3</c:v>
                </c:pt>
                <c:pt idx="780">
                  <c:v>2.9838799999999999E-2</c:v>
                </c:pt>
                <c:pt idx="781">
                  <c:v>-1.3877700000000001E-2</c:v>
                </c:pt>
                <c:pt idx="782">
                  <c:v>2.0870400000000001E-2</c:v>
                </c:pt>
                <c:pt idx="783">
                  <c:v>1.84957E-2</c:v>
                </c:pt>
                <c:pt idx="784">
                  <c:v>4.5336600000000175E-3</c:v>
                </c:pt>
                <c:pt idx="785">
                  <c:v>1.3521300000000003E-2</c:v>
                </c:pt>
                <c:pt idx="786">
                  <c:v>-2.4084399999999999E-2</c:v>
                </c:pt>
                <c:pt idx="787">
                  <c:v>3.1019900000000062E-2</c:v>
                </c:pt>
                <c:pt idx="788">
                  <c:v>-9.8679800000000348E-3</c:v>
                </c:pt>
                <c:pt idx="789">
                  <c:v>-9.4148200000000043E-4</c:v>
                </c:pt>
                <c:pt idx="790">
                  <c:v>1.7813400000000021E-3</c:v>
                </c:pt>
                <c:pt idx="791">
                  <c:v>7.3936300000000121E-3</c:v>
                </c:pt>
                <c:pt idx="792">
                  <c:v>2.5127900000000002E-2</c:v>
                </c:pt>
                <c:pt idx="793">
                  <c:v>3.9962399999999995E-2</c:v>
                </c:pt>
                <c:pt idx="794">
                  <c:v>-1.7894400000000001E-2</c:v>
                </c:pt>
                <c:pt idx="795">
                  <c:v>-3.7017500000000002E-2</c:v>
                </c:pt>
                <c:pt idx="796">
                  <c:v>2.408480000000001E-2</c:v>
                </c:pt>
                <c:pt idx="797">
                  <c:v>1.1042400000000027E-2</c:v>
                </c:pt>
                <c:pt idx="798">
                  <c:v>-3.8507100000000002E-2</c:v>
                </c:pt>
                <c:pt idx="799">
                  <c:v>-2.33329E-2</c:v>
                </c:pt>
                <c:pt idx="800">
                  <c:v>1.6450900000000001E-2</c:v>
                </c:pt>
                <c:pt idx="801">
                  <c:v>7.3792300000000213E-3</c:v>
                </c:pt>
                <c:pt idx="802">
                  <c:v>-1.43524E-2</c:v>
                </c:pt>
                <c:pt idx="803">
                  <c:v>-1.77164E-2</c:v>
                </c:pt>
                <c:pt idx="804">
                  <c:v>3.4752199999999997E-2</c:v>
                </c:pt>
                <c:pt idx="805">
                  <c:v>-2.1074499999999999E-2</c:v>
                </c:pt>
                <c:pt idx="806">
                  <c:v>-1.4915199999999998E-2</c:v>
                </c:pt>
                <c:pt idx="807">
                  <c:v>2.4106200000000001E-2</c:v>
                </c:pt>
                <c:pt idx="808">
                  <c:v>-4.6460800000000003E-3</c:v>
                </c:pt>
                <c:pt idx="809">
                  <c:v>5.2619500000000013E-3</c:v>
                </c:pt>
                <c:pt idx="810">
                  <c:v>-3.0047100000000059E-2</c:v>
                </c:pt>
                <c:pt idx="811">
                  <c:v>4.1076799999999997E-2</c:v>
                </c:pt>
                <c:pt idx="812">
                  <c:v>-3.9121799999999998E-2</c:v>
                </c:pt>
                <c:pt idx="813">
                  <c:v>-7.8296200000000198E-3</c:v>
                </c:pt>
                <c:pt idx="814">
                  <c:v>3.39355E-2</c:v>
                </c:pt>
                <c:pt idx="815">
                  <c:v>-2.1307699999999999E-2</c:v>
                </c:pt>
                <c:pt idx="816">
                  <c:v>-5.9288800000000001E-3</c:v>
                </c:pt>
                <c:pt idx="817">
                  <c:v>2.64274E-2</c:v>
                </c:pt>
                <c:pt idx="818">
                  <c:v>-1.4492199999999998E-2</c:v>
                </c:pt>
                <c:pt idx="819">
                  <c:v>-4.7642800000000001E-3</c:v>
                </c:pt>
                <c:pt idx="820">
                  <c:v>-3.31831E-2</c:v>
                </c:pt>
                <c:pt idx="821">
                  <c:v>2.2681900000000099E-2</c:v>
                </c:pt>
                <c:pt idx="822">
                  <c:v>2.8472600000000001E-2</c:v>
                </c:pt>
                <c:pt idx="823">
                  <c:v>-1.8488900000000003E-2</c:v>
                </c:pt>
                <c:pt idx="824">
                  <c:v>4.1567700000000013E-2</c:v>
                </c:pt>
                <c:pt idx="825">
                  <c:v>9.6501600000000048E-3</c:v>
                </c:pt>
                <c:pt idx="826">
                  <c:v>3.2529900000000014E-2</c:v>
                </c:pt>
                <c:pt idx="827">
                  <c:v>4.1934600000000002E-2</c:v>
                </c:pt>
                <c:pt idx="828">
                  <c:v>-2.7196600000000001E-2</c:v>
                </c:pt>
                <c:pt idx="829">
                  <c:v>1.8089600000000001E-2</c:v>
                </c:pt>
                <c:pt idx="830">
                  <c:v>2.71544E-3</c:v>
                </c:pt>
                <c:pt idx="831">
                  <c:v>-1.2368199999999999E-2</c:v>
                </c:pt>
                <c:pt idx="832">
                  <c:v>5.002640000000013E-3</c:v>
                </c:pt>
                <c:pt idx="833">
                  <c:v>4.2051700000000004E-2</c:v>
                </c:pt>
                <c:pt idx="834">
                  <c:v>-1.7724100000000003E-2</c:v>
                </c:pt>
                <c:pt idx="835">
                  <c:v>1.8271500000000038E-2</c:v>
                </c:pt>
                <c:pt idx="836">
                  <c:v>4.1459599999999985E-2</c:v>
                </c:pt>
                <c:pt idx="837">
                  <c:v>-2.0480700000000011E-2</c:v>
                </c:pt>
                <c:pt idx="838">
                  <c:v>1.3200800000000037E-2</c:v>
                </c:pt>
                <c:pt idx="839">
                  <c:v>-4.0272999999999996E-2</c:v>
                </c:pt>
                <c:pt idx="840">
                  <c:v>-3.9701500000000001E-2</c:v>
                </c:pt>
                <c:pt idx="841">
                  <c:v>7.6403600000000127E-3</c:v>
                </c:pt>
                <c:pt idx="842">
                  <c:v>-3.3340799999999997E-2</c:v>
                </c:pt>
                <c:pt idx="843">
                  <c:v>-1.1301100000000036E-2</c:v>
                </c:pt>
                <c:pt idx="844">
                  <c:v>-9.6305700000000015E-3</c:v>
                </c:pt>
                <c:pt idx="845">
                  <c:v>-2.41701E-2</c:v>
                </c:pt>
                <c:pt idx="846">
                  <c:v>-2.7292199999999999E-2</c:v>
                </c:pt>
                <c:pt idx="847">
                  <c:v>1.3864100000000034E-2</c:v>
                </c:pt>
                <c:pt idx="848">
                  <c:v>3.7032800000000081E-2</c:v>
                </c:pt>
                <c:pt idx="849">
                  <c:v>-4.2124200000000001E-2</c:v>
                </c:pt>
                <c:pt idx="850">
                  <c:v>-3.4911499999999998E-2</c:v>
                </c:pt>
                <c:pt idx="851">
                  <c:v>-9.8347400000000067E-3</c:v>
                </c:pt>
                <c:pt idx="852">
                  <c:v>-1.3783000000000026E-2</c:v>
                </c:pt>
                <c:pt idx="853">
                  <c:v>9.5122200000000001E-3</c:v>
                </c:pt>
                <c:pt idx="854">
                  <c:v>-4.0746400000000106E-2</c:v>
                </c:pt>
                <c:pt idx="855">
                  <c:v>-7.6007200000000122E-3</c:v>
                </c:pt>
                <c:pt idx="856">
                  <c:v>4.3828700000000014E-3</c:v>
                </c:pt>
                <c:pt idx="857">
                  <c:v>7.1403300000000107E-3</c:v>
                </c:pt>
                <c:pt idx="858">
                  <c:v>4.0893900000000108E-2</c:v>
                </c:pt>
                <c:pt idx="859">
                  <c:v>-2.0970900000000011E-2</c:v>
                </c:pt>
                <c:pt idx="860">
                  <c:v>5.5525799999999997E-3</c:v>
                </c:pt>
                <c:pt idx="861">
                  <c:v>9.9812400000000006E-3</c:v>
                </c:pt>
                <c:pt idx="862">
                  <c:v>-2.1396599999999977E-2</c:v>
                </c:pt>
                <c:pt idx="863">
                  <c:v>-1.0474799999999999E-2</c:v>
                </c:pt>
                <c:pt idx="864">
                  <c:v>9.41116E-3</c:v>
                </c:pt>
                <c:pt idx="865">
                  <c:v>-3.1604400000000005E-2</c:v>
                </c:pt>
                <c:pt idx="866">
                  <c:v>1.4164500000000031E-3</c:v>
                </c:pt>
                <c:pt idx="867">
                  <c:v>-4.6396000000000128E-3</c:v>
                </c:pt>
                <c:pt idx="868">
                  <c:v>7.8490500000000032E-3</c:v>
                </c:pt>
                <c:pt idx="869">
                  <c:v>-8.9919600000000002E-3</c:v>
                </c:pt>
              </c:numCache>
            </c:numRef>
          </c:yVal>
        </c:ser>
        <c:axId val="33533312"/>
        <c:axId val="33277056"/>
      </c:scatterChart>
      <c:valAx>
        <c:axId val="33533312"/>
        <c:scaling>
          <c:orientation val="minMax"/>
        </c:scaling>
        <c:axPos val="b"/>
        <c:numFmt formatCode="0.00" sourceLinked="1"/>
        <c:tickLblPos val="nextTo"/>
        <c:crossAx val="33277056"/>
        <c:crosses val="autoZero"/>
        <c:crossBetween val="midCat"/>
      </c:valAx>
      <c:valAx>
        <c:axId val="33277056"/>
        <c:scaling>
          <c:orientation val="minMax"/>
        </c:scaling>
        <c:axPos val="l"/>
        <c:majorGridlines/>
        <c:numFmt formatCode="0.00" sourceLinked="1"/>
        <c:tickLblPos val="nextTo"/>
        <c:crossAx val="33533312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Z0 beam = 0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test1!$D$5</c:f>
              <c:strCache>
                <c:ptCount val="1"/>
                <c:pt idx="0">
                  <c:v>phi0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test3!$D$6:$D$903</c:f>
              <c:numCache>
                <c:formatCode>0.00E+00</c:formatCode>
                <c:ptCount val="898"/>
                <c:pt idx="0" formatCode="0.00">
                  <c:v>5.6243299999999986E-3</c:v>
                </c:pt>
                <c:pt idx="1">
                  <c:v>1.5751899999999999E-2</c:v>
                </c:pt>
                <c:pt idx="2">
                  <c:v>-1.9708500000000049E-2</c:v>
                </c:pt>
                <c:pt idx="3">
                  <c:v>1.6674800000000021E-2</c:v>
                </c:pt>
                <c:pt idx="4">
                  <c:v>6.6105799999999996E-3</c:v>
                </c:pt>
                <c:pt idx="5">
                  <c:v>3.7903000000000082E-3</c:v>
                </c:pt>
                <c:pt idx="6">
                  <c:v>-2.0311900000000011E-2</c:v>
                </c:pt>
                <c:pt idx="7">
                  <c:v>4.5192600000000145E-3</c:v>
                </c:pt>
                <c:pt idx="8">
                  <c:v>-2.01177E-3</c:v>
                </c:pt>
                <c:pt idx="9">
                  <c:v>1.8178199999999999E-2</c:v>
                </c:pt>
                <c:pt idx="10">
                  <c:v>4.2725000000000003E-3</c:v>
                </c:pt>
                <c:pt idx="11">
                  <c:v>-4.1429600000000002E-3</c:v>
                </c:pt>
                <c:pt idx="12">
                  <c:v>1.48442E-2</c:v>
                </c:pt>
                <c:pt idx="13">
                  <c:v>7.12723E-3</c:v>
                </c:pt>
                <c:pt idx="14">
                  <c:v>7.8063700000000147E-3</c:v>
                </c:pt>
                <c:pt idx="15">
                  <c:v>3.2419000000000068E-3</c:v>
                </c:pt>
                <c:pt idx="16">
                  <c:v>6.3226500000000034E-3</c:v>
                </c:pt>
                <c:pt idx="17">
                  <c:v>-2.2296699999999999E-2</c:v>
                </c:pt>
                <c:pt idx="18">
                  <c:v>4.0860000000000106E-3</c:v>
                </c:pt>
                <c:pt idx="19">
                  <c:v>9.0257300000000235E-3</c:v>
                </c:pt>
                <c:pt idx="20">
                  <c:v>-5.8962100000000133E-4</c:v>
                </c:pt>
                <c:pt idx="21">
                  <c:v>-2.2340200000000011E-2</c:v>
                </c:pt>
                <c:pt idx="22">
                  <c:v>-4.3037800000000001E-3</c:v>
                </c:pt>
                <c:pt idx="23">
                  <c:v>1.25346E-2</c:v>
                </c:pt>
                <c:pt idx="24">
                  <c:v>-1.0821900000000001E-2</c:v>
                </c:pt>
                <c:pt idx="25">
                  <c:v>-2.9832800000000086E-4</c:v>
                </c:pt>
                <c:pt idx="26">
                  <c:v>-5.0228399999999998E-3</c:v>
                </c:pt>
                <c:pt idx="27">
                  <c:v>-1.5995100000000034E-3</c:v>
                </c:pt>
                <c:pt idx="28">
                  <c:v>7.6696400000000203E-4</c:v>
                </c:pt>
                <c:pt idx="29">
                  <c:v>-1.22853E-3</c:v>
                </c:pt>
                <c:pt idx="30">
                  <c:v>-4.1035400000000001E-3</c:v>
                </c:pt>
                <c:pt idx="31">
                  <c:v>-6.4597700000000174E-3</c:v>
                </c:pt>
                <c:pt idx="32">
                  <c:v>-1.4911799999999999E-2</c:v>
                </c:pt>
                <c:pt idx="33">
                  <c:v>-4.7189700000000096E-4</c:v>
                </c:pt>
                <c:pt idx="34">
                  <c:v>-1.4511400000000001E-2</c:v>
                </c:pt>
                <c:pt idx="35">
                  <c:v>5.1501799999999999E-3</c:v>
                </c:pt>
                <c:pt idx="36">
                  <c:v>-6.5131399999999997E-3</c:v>
                </c:pt>
                <c:pt idx="37">
                  <c:v>-7.8218599999999999E-3</c:v>
                </c:pt>
                <c:pt idx="38">
                  <c:v>-1.49707E-2</c:v>
                </c:pt>
                <c:pt idx="39">
                  <c:v>4.5666300000000003E-3</c:v>
                </c:pt>
                <c:pt idx="40">
                  <c:v>-1.5925000000000005E-2</c:v>
                </c:pt>
                <c:pt idx="41">
                  <c:v>1.3828800000000033E-2</c:v>
                </c:pt>
                <c:pt idx="42">
                  <c:v>-5.5821200000000003E-3</c:v>
                </c:pt>
                <c:pt idx="43">
                  <c:v>-4.2704500000000107E-3</c:v>
                </c:pt>
                <c:pt idx="44">
                  <c:v>1.4095099999999998E-2</c:v>
                </c:pt>
                <c:pt idx="45">
                  <c:v>-1.1050800000000026E-3</c:v>
                </c:pt>
                <c:pt idx="46">
                  <c:v>-5.4936300000000141E-3</c:v>
                </c:pt>
                <c:pt idx="47">
                  <c:v>3.1317900000000058E-3</c:v>
                </c:pt>
                <c:pt idx="48">
                  <c:v>-1.0701400000000026E-2</c:v>
                </c:pt>
                <c:pt idx="49">
                  <c:v>-3.5791900000000077E-3</c:v>
                </c:pt>
                <c:pt idx="50">
                  <c:v>-5.2157900000000127E-3</c:v>
                </c:pt>
                <c:pt idx="51">
                  <c:v>-1.5473100000000005E-2</c:v>
                </c:pt>
                <c:pt idx="52">
                  <c:v>-9.4585900000000332E-4</c:v>
                </c:pt>
                <c:pt idx="53">
                  <c:v>-7.7442600000000176E-3</c:v>
                </c:pt>
                <c:pt idx="54">
                  <c:v>-7.8875899999999999E-3</c:v>
                </c:pt>
                <c:pt idx="55">
                  <c:v>1.7488299999999998E-2</c:v>
                </c:pt>
                <c:pt idx="56">
                  <c:v>-9.4870600000000211E-3</c:v>
                </c:pt>
                <c:pt idx="57">
                  <c:v>5.1685799999999999E-3</c:v>
                </c:pt>
                <c:pt idx="58">
                  <c:v>-6.2085899999999999E-3</c:v>
                </c:pt>
                <c:pt idx="59">
                  <c:v>1.5829699999999999E-2</c:v>
                </c:pt>
                <c:pt idx="60">
                  <c:v>-1.6057800000000001E-2</c:v>
                </c:pt>
                <c:pt idx="61">
                  <c:v>-1.937380000000005E-3</c:v>
                </c:pt>
                <c:pt idx="62">
                  <c:v>7.2982700000000147E-3</c:v>
                </c:pt>
                <c:pt idx="63">
                  <c:v>-2.0159199999999999E-2</c:v>
                </c:pt>
                <c:pt idx="64">
                  <c:v>-2.51101E-2</c:v>
                </c:pt>
                <c:pt idx="65">
                  <c:v>1.7117E-2</c:v>
                </c:pt>
                <c:pt idx="66">
                  <c:v>1.1612300000000001E-2</c:v>
                </c:pt>
                <c:pt idx="67">
                  <c:v>1.5944099999999999E-2</c:v>
                </c:pt>
                <c:pt idx="68">
                  <c:v>1.6590900000000002E-2</c:v>
                </c:pt>
                <c:pt idx="69">
                  <c:v>-7.8486700000000124E-3</c:v>
                </c:pt>
                <c:pt idx="70">
                  <c:v>8.1322400000000006E-3</c:v>
                </c:pt>
                <c:pt idx="71">
                  <c:v>-8.9727000000000348E-3</c:v>
                </c:pt>
                <c:pt idx="72">
                  <c:v>-3.0820400000000012E-3</c:v>
                </c:pt>
                <c:pt idx="73">
                  <c:v>1.0249100000000021E-3</c:v>
                </c:pt>
                <c:pt idx="74">
                  <c:v>1.69599E-2</c:v>
                </c:pt>
                <c:pt idx="75">
                  <c:v>3.0221400000000048E-3</c:v>
                </c:pt>
                <c:pt idx="76">
                  <c:v>1.29383E-2</c:v>
                </c:pt>
                <c:pt idx="77">
                  <c:v>9.7551700000000005E-3</c:v>
                </c:pt>
                <c:pt idx="78">
                  <c:v>6.478120000000016E-3</c:v>
                </c:pt>
                <c:pt idx="79">
                  <c:v>-1.3426100000000026E-2</c:v>
                </c:pt>
                <c:pt idx="80">
                  <c:v>1.3420600000000001E-2</c:v>
                </c:pt>
                <c:pt idx="81">
                  <c:v>-1.9851800000000044E-2</c:v>
                </c:pt>
                <c:pt idx="82">
                  <c:v>1.5605000000000023E-2</c:v>
                </c:pt>
                <c:pt idx="83">
                  <c:v>-1.8987299999999999E-2</c:v>
                </c:pt>
                <c:pt idx="84">
                  <c:v>2.6701200000000063E-3</c:v>
                </c:pt>
                <c:pt idx="85">
                  <c:v>8.9901800000000212E-3</c:v>
                </c:pt>
                <c:pt idx="86">
                  <c:v>1.2129899999999999E-2</c:v>
                </c:pt>
                <c:pt idx="87">
                  <c:v>3.0511100000000053E-3</c:v>
                </c:pt>
                <c:pt idx="88">
                  <c:v>-1.2492700000000001E-2</c:v>
                </c:pt>
                <c:pt idx="89">
                  <c:v>-1.0017999999999975E-2</c:v>
                </c:pt>
                <c:pt idx="90">
                  <c:v>7.4230700000000108E-3</c:v>
                </c:pt>
                <c:pt idx="91">
                  <c:v>-2.1287000000000052E-2</c:v>
                </c:pt>
                <c:pt idx="92">
                  <c:v>4.54478E-3</c:v>
                </c:pt>
                <c:pt idx="93">
                  <c:v>1.6400400000000041E-2</c:v>
                </c:pt>
                <c:pt idx="94">
                  <c:v>-1.7673899999999999E-2</c:v>
                </c:pt>
                <c:pt idx="95">
                  <c:v>9.1202300000000208E-3</c:v>
                </c:pt>
                <c:pt idx="96">
                  <c:v>1.6061800000000043E-2</c:v>
                </c:pt>
                <c:pt idx="97">
                  <c:v>-1.9008700000000003E-2</c:v>
                </c:pt>
                <c:pt idx="98">
                  <c:v>-1.7019400000000001E-2</c:v>
                </c:pt>
                <c:pt idx="99">
                  <c:v>1.72029E-2</c:v>
                </c:pt>
                <c:pt idx="100">
                  <c:v>-1.10582E-3</c:v>
                </c:pt>
                <c:pt idx="101">
                  <c:v>1.5855399999999999E-2</c:v>
                </c:pt>
                <c:pt idx="102">
                  <c:v>9.6195100000000047E-3</c:v>
                </c:pt>
                <c:pt idx="103">
                  <c:v>9.8175600000000047E-3</c:v>
                </c:pt>
                <c:pt idx="104">
                  <c:v>-2.0501900000000052E-2</c:v>
                </c:pt>
                <c:pt idx="105">
                  <c:v>-9.270540000000025E-3</c:v>
                </c:pt>
                <c:pt idx="106">
                  <c:v>1.697950000000004E-2</c:v>
                </c:pt>
                <c:pt idx="107">
                  <c:v>-1.2793199999999999E-2</c:v>
                </c:pt>
                <c:pt idx="108">
                  <c:v>3.6822000000000075E-4</c:v>
                </c:pt>
                <c:pt idx="109">
                  <c:v>8.8701500000000228E-3</c:v>
                </c:pt>
                <c:pt idx="110">
                  <c:v>-1.01309E-2</c:v>
                </c:pt>
                <c:pt idx="111">
                  <c:v>-1.9389900000000005E-2</c:v>
                </c:pt>
                <c:pt idx="112">
                  <c:v>1.74267E-2</c:v>
                </c:pt>
                <c:pt idx="113">
                  <c:v>7.3187000000000096E-3</c:v>
                </c:pt>
                <c:pt idx="114">
                  <c:v>6.4352100000000176E-3</c:v>
                </c:pt>
                <c:pt idx="115">
                  <c:v>-1.6726100000000049E-3</c:v>
                </c:pt>
                <c:pt idx="116">
                  <c:v>1.5070800000000007E-2</c:v>
                </c:pt>
                <c:pt idx="117">
                  <c:v>4.3612800000000004E-3</c:v>
                </c:pt>
                <c:pt idx="118">
                  <c:v>-2.3413699999999999E-2</c:v>
                </c:pt>
                <c:pt idx="119">
                  <c:v>-1.50984E-2</c:v>
                </c:pt>
                <c:pt idx="120">
                  <c:v>-2.1429000000000011E-2</c:v>
                </c:pt>
                <c:pt idx="121">
                  <c:v>-2.9531800000000053E-3</c:v>
                </c:pt>
                <c:pt idx="122">
                  <c:v>-1.0700100000000028E-2</c:v>
                </c:pt>
                <c:pt idx="123">
                  <c:v>-9.0819300000000228E-3</c:v>
                </c:pt>
                <c:pt idx="124">
                  <c:v>-9.1780000000000004E-3</c:v>
                </c:pt>
                <c:pt idx="125">
                  <c:v>-1.4780400000000023E-2</c:v>
                </c:pt>
                <c:pt idx="126">
                  <c:v>-3.2412400000000011E-3</c:v>
                </c:pt>
                <c:pt idx="127">
                  <c:v>5.3543200000000001E-3</c:v>
                </c:pt>
                <c:pt idx="128">
                  <c:v>-2.1217500000000011E-2</c:v>
                </c:pt>
                <c:pt idx="129">
                  <c:v>9.8389100000000011E-3</c:v>
                </c:pt>
                <c:pt idx="130">
                  <c:v>1.7526099999999999E-2</c:v>
                </c:pt>
                <c:pt idx="131">
                  <c:v>-9.2093400000000068E-3</c:v>
                </c:pt>
                <c:pt idx="132">
                  <c:v>-5.4490000000000137E-3</c:v>
                </c:pt>
                <c:pt idx="133">
                  <c:v>-1.6841500000000047E-2</c:v>
                </c:pt>
                <c:pt idx="134">
                  <c:v>1.0261100000000021E-2</c:v>
                </c:pt>
                <c:pt idx="135">
                  <c:v>1.6420400000000043E-2</c:v>
                </c:pt>
                <c:pt idx="136">
                  <c:v>-1.1545800000000033E-2</c:v>
                </c:pt>
                <c:pt idx="137">
                  <c:v>-1.1420800000000043E-2</c:v>
                </c:pt>
                <c:pt idx="138">
                  <c:v>1.1642400000000034E-2</c:v>
                </c:pt>
                <c:pt idx="139">
                  <c:v>1.1907200000000001E-2</c:v>
                </c:pt>
                <c:pt idx="140">
                  <c:v>1.48574E-2</c:v>
                </c:pt>
                <c:pt idx="141">
                  <c:v>2.2877600000000093E-3</c:v>
                </c:pt>
                <c:pt idx="142">
                  <c:v>7.0438200000000157E-3</c:v>
                </c:pt>
                <c:pt idx="143">
                  <c:v>2.6010899999999999E-3</c:v>
                </c:pt>
                <c:pt idx="144">
                  <c:v>1.6469999999999999E-2</c:v>
                </c:pt>
                <c:pt idx="145">
                  <c:v>1.6519099999999998E-2</c:v>
                </c:pt>
                <c:pt idx="146">
                  <c:v>-1.4585799999999999E-2</c:v>
                </c:pt>
                <c:pt idx="147">
                  <c:v>-1.4875899999999999E-2</c:v>
                </c:pt>
                <c:pt idx="148">
                  <c:v>-5.6216100000000034E-3</c:v>
                </c:pt>
                <c:pt idx="149">
                  <c:v>7.1793800000000173E-4</c:v>
                </c:pt>
                <c:pt idx="150">
                  <c:v>1.5869800000000003E-2</c:v>
                </c:pt>
                <c:pt idx="151">
                  <c:v>-1.62536E-2</c:v>
                </c:pt>
                <c:pt idx="152">
                  <c:v>1.2537899999999999E-2</c:v>
                </c:pt>
                <c:pt idx="153">
                  <c:v>7.1855500000000024E-3</c:v>
                </c:pt>
                <c:pt idx="154">
                  <c:v>-1.3220800000000033E-2</c:v>
                </c:pt>
                <c:pt idx="155">
                  <c:v>-2.2613600000000074E-3</c:v>
                </c:pt>
                <c:pt idx="156">
                  <c:v>-1.55169E-2</c:v>
                </c:pt>
                <c:pt idx="157">
                  <c:v>-1.2736299999999996E-2</c:v>
                </c:pt>
                <c:pt idx="158">
                  <c:v>-1.61082E-2</c:v>
                </c:pt>
                <c:pt idx="159">
                  <c:v>-5.7780600000000189E-3</c:v>
                </c:pt>
                <c:pt idx="160">
                  <c:v>6.5096400000000205E-3</c:v>
                </c:pt>
                <c:pt idx="161">
                  <c:v>-1.2891400000000001E-2</c:v>
                </c:pt>
                <c:pt idx="162">
                  <c:v>1.5171E-2</c:v>
                </c:pt>
                <c:pt idx="163">
                  <c:v>1.22968E-2</c:v>
                </c:pt>
                <c:pt idx="164">
                  <c:v>-1.03662E-3</c:v>
                </c:pt>
                <c:pt idx="165">
                  <c:v>-2.5832800000000062E-2</c:v>
                </c:pt>
                <c:pt idx="166">
                  <c:v>-1.7458700000000001E-2</c:v>
                </c:pt>
                <c:pt idx="167">
                  <c:v>8.5358600000000028E-3</c:v>
                </c:pt>
                <c:pt idx="168">
                  <c:v>-8.0229200000000028E-3</c:v>
                </c:pt>
                <c:pt idx="169">
                  <c:v>-2.1450199999999999E-2</c:v>
                </c:pt>
                <c:pt idx="170">
                  <c:v>-7.45678000000002E-4</c:v>
                </c:pt>
                <c:pt idx="171">
                  <c:v>-7.8553900000000155E-4</c:v>
                </c:pt>
                <c:pt idx="172">
                  <c:v>-2.1763500000000002E-2</c:v>
                </c:pt>
                <c:pt idx="173">
                  <c:v>-1.9169700000000001E-2</c:v>
                </c:pt>
                <c:pt idx="174">
                  <c:v>8.7828400000000192E-3</c:v>
                </c:pt>
                <c:pt idx="175">
                  <c:v>-1.6963500000000048E-2</c:v>
                </c:pt>
                <c:pt idx="176">
                  <c:v>-9.6972200000000012E-3</c:v>
                </c:pt>
                <c:pt idx="177">
                  <c:v>1.6664900000000029E-3</c:v>
                </c:pt>
                <c:pt idx="178">
                  <c:v>-2.0181000000000001E-2</c:v>
                </c:pt>
                <c:pt idx="179">
                  <c:v>-4.7104000000000095E-3</c:v>
                </c:pt>
                <c:pt idx="180">
                  <c:v>-1.4431899999999999E-2</c:v>
                </c:pt>
                <c:pt idx="181">
                  <c:v>3.9973400000000011E-3</c:v>
                </c:pt>
                <c:pt idx="182">
                  <c:v>-7.8919599999999999E-3</c:v>
                </c:pt>
                <c:pt idx="183">
                  <c:v>5.9793800000000194E-3</c:v>
                </c:pt>
                <c:pt idx="184">
                  <c:v>-3.1616600000000054E-3</c:v>
                </c:pt>
                <c:pt idx="185">
                  <c:v>-5.4821300000000095E-3</c:v>
                </c:pt>
                <c:pt idx="186">
                  <c:v>-6.8527400000000117E-3</c:v>
                </c:pt>
                <c:pt idx="187">
                  <c:v>4.2151400000000096E-3</c:v>
                </c:pt>
                <c:pt idx="188">
                  <c:v>1.5788400000000001E-2</c:v>
                </c:pt>
                <c:pt idx="189">
                  <c:v>-9.9428000000000068E-3</c:v>
                </c:pt>
                <c:pt idx="190">
                  <c:v>1.1751400000000021E-2</c:v>
                </c:pt>
                <c:pt idx="191">
                  <c:v>5.8297300000000095E-3</c:v>
                </c:pt>
                <c:pt idx="192">
                  <c:v>7.9678300000000004E-3</c:v>
                </c:pt>
                <c:pt idx="193">
                  <c:v>-1.8147900000000005E-2</c:v>
                </c:pt>
                <c:pt idx="194">
                  <c:v>3.6697300000000117E-3</c:v>
                </c:pt>
                <c:pt idx="195">
                  <c:v>-1.1605200000000001E-2</c:v>
                </c:pt>
                <c:pt idx="196">
                  <c:v>-6.7551300000000024E-3</c:v>
                </c:pt>
                <c:pt idx="197">
                  <c:v>-1.0481799999999999E-2</c:v>
                </c:pt>
                <c:pt idx="198">
                  <c:v>1.5581500000000036E-2</c:v>
                </c:pt>
                <c:pt idx="199">
                  <c:v>-2.020810000000001E-2</c:v>
                </c:pt>
                <c:pt idx="200">
                  <c:v>1.142650000000003E-2</c:v>
                </c:pt>
                <c:pt idx="201">
                  <c:v>1.5140600000000001E-2</c:v>
                </c:pt>
                <c:pt idx="202">
                  <c:v>-2.7249000000000088E-3</c:v>
                </c:pt>
                <c:pt idx="203">
                  <c:v>-1.0773899999999999E-2</c:v>
                </c:pt>
                <c:pt idx="204">
                  <c:v>-1.5865799999999999E-2</c:v>
                </c:pt>
                <c:pt idx="205">
                  <c:v>-5.8161400000000096E-3</c:v>
                </c:pt>
                <c:pt idx="206">
                  <c:v>1.2685200000000001E-2</c:v>
                </c:pt>
                <c:pt idx="207">
                  <c:v>-1.20364E-3</c:v>
                </c:pt>
                <c:pt idx="208">
                  <c:v>1.39153E-2</c:v>
                </c:pt>
                <c:pt idx="209">
                  <c:v>-8.1787700000000001E-3</c:v>
                </c:pt>
                <c:pt idx="210">
                  <c:v>-3.3148800000000001E-3</c:v>
                </c:pt>
                <c:pt idx="211">
                  <c:v>-2.1574400000000001E-2</c:v>
                </c:pt>
                <c:pt idx="212">
                  <c:v>-2.0767299999999999E-2</c:v>
                </c:pt>
                <c:pt idx="213">
                  <c:v>8.9947200000000047E-3</c:v>
                </c:pt>
                <c:pt idx="214">
                  <c:v>-1.3392800000000003E-2</c:v>
                </c:pt>
                <c:pt idx="215">
                  <c:v>1.7738600000000021E-3</c:v>
                </c:pt>
                <c:pt idx="216">
                  <c:v>1.0870899999999999E-2</c:v>
                </c:pt>
                <c:pt idx="217">
                  <c:v>1.7039699999999998E-2</c:v>
                </c:pt>
                <c:pt idx="218">
                  <c:v>1.7338399999999999E-3</c:v>
                </c:pt>
                <c:pt idx="219">
                  <c:v>-1.7514900000000001E-3</c:v>
                </c:pt>
                <c:pt idx="220">
                  <c:v>8.3402000000000007E-3</c:v>
                </c:pt>
                <c:pt idx="221">
                  <c:v>2.2407700000000087E-3</c:v>
                </c:pt>
                <c:pt idx="222">
                  <c:v>1.5221100000000029E-2</c:v>
                </c:pt>
                <c:pt idx="223">
                  <c:v>-1.6451500000000039E-2</c:v>
                </c:pt>
                <c:pt idx="224">
                  <c:v>8.25152E-3</c:v>
                </c:pt>
                <c:pt idx="225">
                  <c:v>-1.6030600000000002E-2</c:v>
                </c:pt>
                <c:pt idx="226">
                  <c:v>4.3781400000000095E-3</c:v>
                </c:pt>
                <c:pt idx="227">
                  <c:v>5.2086800000000107E-3</c:v>
                </c:pt>
                <c:pt idx="228">
                  <c:v>1.7810700000000029E-3</c:v>
                </c:pt>
                <c:pt idx="229">
                  <c:v>9.8481700000000016E-3</c:v>
                </c:pt>
                <c:pt idx="230">
                  <c:v>9.4792900000000308E-3</c:v>
                </c:pt>
                <c:pt idx="231">
                  <c:v>-1.3485600000000007E-2</c:v>
                </c:pt>
                <c:pt idx="232">
                  <c:v>2.0630000000000054E-3</c:v>
                </c:pt>
                <c:pt idx="233">
                  <c:v>8.5676100000000067E-3</c:v>
                </c:pt>
                <c:pt idx="234">
                  <c:v>8.1272400000000026E-3</c:v>
                </c:pt>
                <c:pt idx="235">
                  <c:v>1.0773899999999999E-2</c:v>
                </c:pt>
                <c:pt idx="236">
                  <c:v>-1.6597900000000002E-2</c:v>
                </c:pt>
                <c:pt idx="237">
                  <c:v>-8.9291000000000231E-3</c:v>
                </c:pt>
                <c:pt idx="238">
                  <c:v>-5.9756000000000175E-3</c:v>
                </c:pt>
                <c:pt idx="239">
                  <c:v>-1.1644300000000026E-2</c:v>
                </c:pt>
                <c:pt idx="240">
                  <c:v>1.1194100000000005E-2</c:v>
                </c:pt>
                <c:pt idx="241">
                  <c:v>6.2583100000000004E-3</c:v>
                </c:pt>
                <c:pt idx="242">
                  <c:v>6.5347199999999999E-3</c:v>
                </c:pt>
                <c:pt idx="243">
                  <c:v>-1.4885600000000001E-2</c:v>
                </c:pt>
                <c:pt idx="244">
                  <c:v>1.1243000000000001E-2</c:v>
                </c:pt>
                <c:pt idx="245">
                  <c:v>7.9573000000000165E-4</c:v>
                </c:pt>
                <c:pt idx="246">
                  <c:v>-1.2374899999999999E-2</c:v>
                </c:pt>
                <c:pt idx="247">
                  <c:v>9.2632600000000006E-3</c:v>
                </c:pt>
                <c:pt idx="248">
                  <c:v>-1.3898100000000005E-2</c:v>
                </c:pt>
                <c:pt idx="249">
                  <c:v>9.4653100000000306E-3</c:v>
                </c:pt>
                <c:pt idx="250">
                  <c:v>-1.1498299999999998E-2</c:v>
                </c:pt>
                <c:pt idx="251">
                  <c:v>1.6975200000000003E-2</c:v>
                </c:pt>
                <c:pt idx="252">
                  <c:v>1.4817599999999998E-2</c:v>
                </c:pt>
                <c:pt idx="253">
                  <c:v>1.71112E-2</c:v>
                </c:pt>
                <c:pt idx="254">
                  <c:v>-8.0802300000000007E-3</c:v>
                </c:pt>
                <c:pt idx="255">
                  <c:v>-8.9571400000000231E-3</c:v>
                </c:pt>
                <c:pt idx="256">
                  <c:v>-1.4864E-2</c:v>
                </c:pt>
                <c:pt idx="257">
                  <c:v>1.59399E-2</c:v>
                </c:pt>
                <c:pt idx="258">
                  <c:v>-6.9689700000000014E-3</c:v>
                </c:pt>
                <c:pt idx="259">
                  <c:v>-6.2547700000000024E-3</c:v>
                </c:pt>
                <c:pt idx="260">
                  <c:v>-5.6587399999999998E-3</c:v>
                </c:pt>
                <c:pt idx="261">
                  <c:v>-2.1592500000000001E-2</c:v>
                </c:pt>
                <c:pt idx="262">
                  <c:v>2.2090500000000002E-3</c:v>
                </c:pt>
                <c:pt idx="263">
                  <c:v>8.7253700000000014E-3</c:v>
                </c:pt>
                <c:pt idx="264">
                  <c:v>-6.5505900000000106E-3</c:v>
                </c:pt>
                <c:pt idx="265">
                  <c:v>-1.0635100000000001E-2</c:v>
                </c:pt>
                <c:pt idx="266">
                  <c:v>1.696070000000004E-2</c:v>
                </c:pt>
                <c:pt idx="267">
                  <c:v>-1.6600600000000038E-2</c:v>
                </c:pt>
                <c:pt idx="268">
                  <c:v>1.1602299999999999E-2</c:v>
                </c:pt>
                <c:pt idx="269">
                  <c:v>1.4283400000000003E-2</c:v>
                </c:pt>
                <c:pt idx="270">
                  <c:v>-1.0459100000000001E-2</c:v>
                </c:pt>
                <c:pt idx="271">
                  <c:v>2.4845800000000053E-3</c:v>
                </c:pt>
                <c:pt idx="272">
                  <c:v>5.1791600000000108E-3</c:v>
                </c:pt>
                <c:pt idx="273">
                  <c:v>-1.6468400000000001E-2</c:v>
                </c:pt>
                <c:pt idx="274">
                  <c:v>-1.3403600000000003E-2</c:v>
                </c:pt>
                <c:pt idx="275">
                  <c:v>-2.5727199999999999E-2</c:v>
                </c:pt>
                <c:pt idx="276">
                  <c:v>-3.5269400000000053E-3</c:v>
                </c:pt>
                <c:pt idx="277">
                  <c:v>7.5443900000000128E-3</c:v>
                </c:pt>
                <c:pt idx="278">
                  <c:v>2.6683300000000113E-3</c:v>
                </c:pt>
                <c:pt idx="279">
                  <c:v>4.7126300000000024E-3</c:v>
                </c:pt>
                <c:pt idx="280">
                  <c:v>1.7978600000000001E-2</c:v>
                </c:pt>
                <c:pt idx="281">
                  <c:v>1.71949E-3</c:v>
                </c:pt>
                <c:pt idx="282">
                  <c:v>-1.0438100000000001E-2</c:v>
                </c:pt>
                <c:pt idx="283">
                  <c:v>1.8483900000000031E-3</c:v>
                </c:pt>
                <c:pt idx="284">
                  <c:v>-7.2796400000000308E-3</c:v>
                </c:pt>
                <c:pt idx="285">
                  <c:v>1.6967100000000051E-3</c:v>
                </c:pt>
                <c:pt idx="286">
                  <c:v>4.7152600000000128E-3</c:v>
                </c:pt>
                <c:pt idx="287">
                  <c:v>1.3127000000000003E-2</c:v>
                </c:pt>
                <c:pt idx="288">
                  <c:v>-2.0365999999999999E-2</c:v>
                </c:pt>
                <c:pt idx="289">
                  <c:v>-2.2515500000000001E-2</c:v>
                </c:pt>
                <c:pt idx="290">
                  <c:v>-8.9387500000000005E-3</c:v>
                </c:pt>
                <c:pt idx="291">
                  <c:v>-3.7993400000000056E-3</c:v>
                </c:pt>
                <c:pt idx="292">
                  <c:v>-1.6790600000000003E-2</c:v>
                </c:pt>
                <c:pt idx="293">
                  <c:v>-1.9886200000000038E-2</c:v>
                </c:pt>
                <c:pt idx="294">
                  <c:v>-1.2381600000000001E-2</c:v>
                </c:pt>
                <c:pt idx="295">
                  <c:v>8.2483999999999995E-3</c:v>
                </c:pt>
                <c:pt idx="296">
                  <c:v>8.3863900000000231E-3</c:v>
                </c:pt>
                <c:pt idx="297">
                  <c:v>-1.9852600000000001E-2</c:v>
                </c:pt>
                <c:pt idx="298">
                  <c:v>-6.4990800000000147E-3</c:v>
                </c:pt>
                <c:pt idx="299">
                  <c:v>2.9440700000000071E-4</c:v>
                </c:pt>
                <c:pt idx="300">
                  <c:v>-1.4185800000000005E-2</c:v>
                </c:pt>
                <c:pt idx="301">
                  <c:v>-1.5667400000000001E-2</c:v>
                </c:pt>
                <c:pt idx="302">
                  <c:v>1.3526300000000003E-2</c:v>
                </c:pt>
                <c:pt idx="303">
                  <c:v>7.3066400000000205E-3</c:v>
                </c:pt>
                <c:pt idx="304">
                  <c:v>9.1732900000000006E-3</c:v>
                </c:pt>
                <c:pt idx="305">
                  <c:v>-2.0257299999999999E-2</c:v>
                </c:pt>
                <c:pt idx="306">
                  <c:v>9.0864600000000306E-3</c:v>
                </c:pt>
                <c:pt idx="307">
                  <c:v>2.0498900000000047E-3</c:v>
                </c:pt>
                <c:pt idx="308">
                  <c:v>8.528899999999999E-3</c:v>
                </c:pt>
                <c:pt idx="309">
                  <c:v>-6.6812700000000208E-4</c:v>
                </c:pt>
                <c:pt idx="310">
                  <c:v>-2.0095800000000011E-2</c:v>
                </c:pt>
                <c:pt idx="311">
                  <c:v>-1.7885800000000021E-2</c:v>
                </c:pt>
                <c:pt idx="312">
                  <c:v>-7.1502200000000127E-3</c:v>
                </c:pt>
                <c:pt idx="313">
                  <c:v>1.0322900000000021E-3</c:v>
                </c:pt>
                <c:pt idx="314">
                  <c:v>3.6399000000000054E-3</c:v>
                </c:pt>
                <c:pt idx="315">
                  <c:v>-1.2142800000000007E-2</c:v>
                </c:pt>
                <c:pt idx="316">
                  <c:v>-1.1323200000000005E-2</c:v>
                </c:pt>
                <c:pt idx="317">
                  <c:v>-1.8036400000000001E-2</c:v>
                </c:pt>
                <c:pt idx="318">
                  <c:v>-2.42648E-2</c:v>
                </c:pt>
                <c:pt idx="319">
                  <c:v>-2.0044900000000011E-2</c:v>
                </c:pt>
                <c:pt idx="320">
                  <c:v>1.4526600000000001E-2</c:v>
                </c:pt>
                <c:pt idx="321">
                  <c:v>-3.3213900000000065E-3</c:v>
                </c:pt>
                <c:pt idx="322">
                  <c:v>-2.4061300000000011E-2</c:v>
                </c:pt>
                <c:pt idx="323">
                  <c:v>-2.2528699999999978E-2</c:v>
                </c:pt>
                <c:pt idx="324">
                  <c:v>-1.3876100000000021E-2</c:v>
                </c:pt>
                <c:pt idx="325">
                  <c:v>-1.02053E-2</c:v>
                </c:pt>
                <c:pt idx="326">
                  <c:v>-1.8831799999999999E-2</c:v>
                </c:pt>
                <c:pt idx="327">
                  <c:v>-2.4942300000000053E-3</c:v>
                </c:pt>
                <c:pt idx="328">
                  <c:v>1.8091699999999999E-2</c:v>
                </c:pt>
                <c:pt idx="329">
                  <c:v>-4.1591099999999997E-3</c:v>
                </c:pt>
                <c:pt idx="330">
                  <c:v>-4.9450900000000131E-3</c:v>
                </c:pt>
                <c:pt idx="331">
                  <c:v>-9.7311299999999993E-3</c:v>
                </c:pt>
                <c:pt idx="332">
                  <c:v>1.1861600000000029E-2</c:v>
                </c:pt>
                <c:pt idx="333">
                  <c:v>-9.8912200000000026E-3</c:v>
                </c:pt>
                <c:pt idx="334">
                  <c:v>-1.1518799999999999E-2</c:v>
                </c:pt>
                <c:pt idx="335">
                  <c:v>-3.4265400000000012E-5</c:v>
                </c:pt>
                <c:pt idx="336">
                  <c:v>-1.1226800000000033E-2</c:v>
                </c:pt>
                <c:pt idx="337">
                  <c:v>2.9381500000000053E-3</c:v>
                </c:pt>
                <c:pt idx="338">
                  <c:v>-1.5886800000000038E-2</c:v>
                </c:pt>
                <c:pt idx="339">
                  <c:v>1.6219999999999998E-2</c:v>
                </c:pt>
                <c:pt idx="340">
                  <c:v>7.2477500000000129E-3</c:v>
                </c:pt>
                <c:pt idx="341">
                  <c:v>-1.719E-2</c:v>
                </c:pt>
                <c:pt idx="342">
                  <c:v>-1.3565800000000027E-2</c:v>
                </c:pt>
                <c:pt idx="343">
                  <c:v>6.9971800000000004E-3</c:v>
                </c:pt>
                <c:pt idx="344">
                  <c:v>6.1239099999999998E-3</c:v>
                </c:pt>
                <c:pt idx="345">
                  <c:v>-1.0417299999999996E-2</c:v>
                </c:pt>
                <c:pt idx="346">
                  <c:v>-7.6753800000000142E-4</c:v>
                </c:pt>
                <c:pt idx="347">
                  <c:v>-1.5262400000000021E-2</c:v>
                </c:pt>
                <c:pt idx="348">
                  <c:v>-1.5128100000000005E-2</c:v>
                </c:pt>
                <c:pt idx="349">
                  <c:v>1.2761099999999999E-2</c:v>
                </c:pt>
                <c:pt idx="350">
                  <c:v>-9.5843200000000003E-3</c:v>
                </c:pt>
                <c:pt idx="351">
                  <c:v>-1.5010100000000005E-2</c:v>
                </c:pt>
                <c:pt idx="352">
                  <c:v>-1.6478500000000021E-2</c:v>
                </c:pt>
                <c:pt idx="353">
                  <c:v>-8.2562000000000208E-3</c:v>
                </c:pt>
                <c:pt idx="354">
                  <c:v>8.2737800000000277E-5</c:v>
                </c:pt>
                <c:pt idx="355">
                  <c:v>-1.5348900000000001E-4</c:v>
                </c:pt>
                <c:pt idx="356">
                  <c:v>-1.0226100000000005E-2</c:v>
                </c:pt>
                <c:pt idx="357">
                  <c:v>-2.0785900000000052E-2</c:v>
                </c:pt>
                <c:pt idx="358">
                  <c:v>1.5739199999999998E-2</c:v>
                </c:pt>
                <c:pt idx="359">
                  <c:v>-1.5287900000000001E-3</c:v>
                </c:pt>
                <c:pt idx="360">
                  <c:v>7.5870600000000118E-3</c:v>
                </c:pt>
                <c:pt idx="361">
                  <c:v>2.6117499999999999E-3</c:v>
                </c:pt>
                <c:pt idx="362">
                  <c:v>-9.5883500000000007E-3</c:v>
                </c:pt>
                <c:pt idx="363">
                  <c:v>-1.6018999999999999E-2</c:v>
                </c:pt>
                <c:pt idx="364">
                  <c:v>5.7818500000000137E-3</c:v>
                </c:pt>
                <c:pt idx="365">
                  <c:v>6.66053E-4</c:v>
                </c:pt>
                <c:pt idx="366">
                  <c:v>-1.6764700000000042E-2</c:v>
                </c:pt>
                <c:pt idx="367">
                  <c:v>-1.55543E-2</c:v>
                </c:pt>
                <c:pt idx="368">
                  <c:v>-1.7844700000000005E-2</c:v>
                </c:pt>
                <c:pt idx="369">
                  <c:v>-1.3624000000000027E-2</c:v>
                </c:pt>
                <c:pt idx="370">
                  <c:v>-2.730660000000009E-6</c:v>
                </c:pt>
                <c:pt idx="371">
                  <c:v>-1.2413999999999999E-4</c:v>
                </c:pt>
                <c:pt idx="372">
                  <c:v>3.1541400000000054E-3</c:v>
                </c:pt>
                <c:pt idx="373">
                  <c:v>-1.31503E-2</c:v>
                </c:pt>
                <c:pt idx="374">
                  <c:v>-1.578280000000005E-3</c:v>
                </c:pt>
                <c:pt idx="375">
                  <c:v>-1.8805400000000038E-2</c:v>
                </c:pt>
                <c:pt idx="376">
                  <c:v>-1.6285299999999999E-2</c:v>
                </c:pt>
                <c:pt idx="377">
                  <c:v>-5.3982200000000109E-3</c:v>
                </c:pt>
                <c:pt idx="378">
                  <c:v>-2.4382499999999977E-2</c:v>
                </c:pt>
                <c:pt idx="379">
                  <c:v>2.8410900000000053E-3</c:v>
                </c:pt>
                <c:pt idx="380">
                  <c:v>-2.0895500000000001E-2</c:v>
                </c:pt>
                <c:pt idx="381">
                  <c:v>-3.2149600000000059E-3</c:v>
                </c:pt>
                <c:pt idx="382">
                  <c:v>1.5410999999999999E-2</c:v>
                </c:pt>
                <c:pt idx="383">
                  <c:v>1.3528300000000005E-2</c:v>
                </c:pt>
                <c:pt idx="384">
                  <c:v>-1.6143600000000001E-2</c:v>
                </c:pt>
                <c:pt idx="385">
                  <c:v>-7.5002800000000137E-3</c:v>
                </c:pt>
                <c:pt idx="386">
                  <c:v>-9.3448700000000034E-3</c:v>
                </c:pt>
                <c:pt idx="387">
                  <c:v>1.29976E-2</c:v>
                </c:pt>
                <c:pt idx="388">
                  <c:v>-5.1531600000000004E-3</c:v>
                </c:pt>
                <c:pt idx="389">
                  <c:v>-1.5450200000000001E-2</c:v>
                </c:pt>
                <c:pt idx="390">
                  <c:v>2.6138400000000001E-3</c:v>
                </c:pt>
                <c:pt idx="391">
                  <c:v>4.6823000000000004E-3</c:v>
                </c:pt>
                <c:pt idx="392">
                  <c:v>-1.6950400000000039E-2</c:v>
                </c:pt>
                <c:pt idx="393">
                  <c:v>6.1775500000000011E-4</c:v>
                </c:pt>
                <c:pt idx="394">
                  <c:v>-2.7377600000000057E-3</c:v>
                </c:pt>
                <c:pt idx="395">
                  <c:v>-1.2585300000000001E-2</c:v>
                </c:pt>
                <c:pt idx="396">
                  <c:v>-1.1688800000000027E-2</c:v>
                </c:pt>
                <c:pt idx="397">
                  <c:v>-1.8974399999999999E-2</c:v>
                </c:pt>
                <c:pt idx="398">
                  <c:v>-3.8506E-3</c:v>
                </c:pt>
                <c:pt idx="399">
                  <c:v>-2.1485400000000012E-2</c:v>
                </c:pt>
                <c:pt idx="400">
                  <c:v>7.0364600000000195E-3</c:v>
                </c:pt>
                <c:pt idx="401">
                  <c:v>-1.686090000000004E-2</c:v>
                </c:pt>
                <c:pt idx="402">
                  <c:v>-6.7815100000000106E-3</c:v>
                </c:pt>
                <c:pt idx="403">
                  <c:v>1.1335000000000001E-2</c:v>
                </c:pt>
                <c:pt idx="404">
                  <c:v>1.6014900000000002E-2</c:v>
                </c:pt>
                <c:pt idx="405">
                  <c:v>5.5737200000000229E-5</c:v>
                </c:pt>
                <c:pt idx="406">
                  <c:v>-1.0161800000000021E-2</c:v>
                </c:pt>
                <c:pt idx="407">
                  <c:v>-7.8804900000000195E-3</c:v>
                </c:pt>
                <c:pt idx="408">
                  <c:v>1.4259100000000001E-3</c:v>
                </c:pt>
                <c:pt idx="409">
                  <c:v>4.3509899999999956E-3</c:v>
                </c:pt>
                <c:pt idx="410">
                  <c:v>-4.5025500000000021E-4</c:v>
                </c:pt>
                <c:pt idx="411">
                  <c:v>-7.1516300000000162E-4</c:v>
                </c:pt>
                <c:pt idx="412">
                  <c:v>1.4899899999999998E-3</c:v>
                </c:pt>
                <c:pt idx="413">
                  <c:v>-6.8173700000000014E-3</c:v>
                </c:pt>
                <c:pt idx="414">
                  <c:v>1.7878000000000021E-3</c:v>
                </c:pt>
                <c:pt idx="415">
                  <c:v>-2.1940000000000002E-3</c:v>
                </c:pt>
                <c:pt idx="416">
                  <c:v>9.3201600000000027E-3</c:v>
                </c:pt>
                <c:pt idx="417">
                  <c:v>1.65702E-2</c:v>
                </c:pt>
                <c:pt idx="418">
                  <c:v>-1.45518E-2</c:v>
                </c:pt>
                <c:pt idx="419">
                  <c:v>-2.1654600000000006E-2</c:v>
                </c:pt>
                <c:pt idx="420">
                  <c:v>-2.3795699999999993E-2</c:v>
                </c:pt>
                <c:pt idx="421">
                  <c:v>4.4960400000000161E-4</c:v>
                </c:pt>
                <c:pt idx="422">
                  <c:v>3.4050899999999999E-3</c:v>
                </c:pt>
                <c:pt idx="423">
                  <c:v>1.2023499999999999E-2</c:v>
                </c:pt>
                <c:pt idx="424">
                  <c:v>-1.2919E-2</c:v>
                </c:pt>
                <c:pt idx="425">
                  <c:v>-1.1775000000000001E-2</c:v>
                </c:pt>
                <c:pt idx="426">
                  <c:v>5.7363800000000175E-3</c:v>
                </c:pt>
                <c:pt idx="427">
                  <c:v>8.4368900000000007E-3</c:v>
                </c:pt>
                <c:pt idx="428">
                  <c:v>-1.7384400000000001E-2</c:v>
                </c:pt>
                <c:pt idx="429">
                  <c:v>1.4929400000000001E-2</c:v>
                </c:pt>
                <c:pt idx="430">
                  <c:v>2.8585799999999999E-3</c:v>
                </c:pt>
                <c:pt idx="431">
                  <c:v>1.3775100000000021E-3</c:v>
                </c:pt>
                <c:pt idx="432">
                  <c:v>1.45609E-2</c:v>
                </c:pt>
                <c:pt idx="433">
                  <c:v>-1.34523E-2</c:v>
                </c:pt>
                <c:pt idx="434">
                  <c:v>7.1893200000000147E-3</c:v>
                </c:pt>
                <c:pt idx="435">
                  <c:v>-7.4670000000000014E-3</c:v>
                </c:pt>
                <c:pt idx="436">
                  <c:v>-1.21478E-2</c:v>
                </c:pt>
                <c:pt idx="437">
                  <c:v>-2.5815000000000048E-3</c:v>
                </c:pt>
                <c:pt idx="438">
                  <c:v>-4.0973100000000004E-4</c:v>
                </c:pt>
                <c:pt idx="439">
                  <c:v>1.8287500000000043E-2</c:v>
                </c:pt>
                <c:pt idx="440">
                  <c:v>-1.4842900000000001E-2</c:v>
                </c:pt>
                <c:pt idx="441">
                  <c:v>7.8965600000000195E-3</c:v>
                </c:pt>
                <c:pt idx="442">
                  <c:v>1.0371699999999998E-2</c:v>
                </c:pt>
                <c:pt idx="443">
                  <c:v>1.8356299999999999E-2</c:v>
                </c:pt>
                <c:pt idx="444">
                  <c:v>4.4625400000000001E-3</c:v>
                </c:pt>
                <c:pt idx="445">
                  <c:v>-8.0078200000000006E-3</c:v>
                </c:pt>
                <c:pt idx="446">
                  <c:v>1.7845900000000021E-3</c:v>
                </c:pt>
                <c:pt idx="447">
                  <c:v>-5.6693600000000104E-3</c:v>
                </c:pt>
                <c:pt idx="448">
                  <c:v>-2.5713200000000058E-3</c:v>
                </c:pt>
                <c:pt idx="449">
                  <c:v>1.27013E-2</c:v>
                </c:pt>
                <c:pt idx="450">
                  <c:v>2.1294800000000048E-3</c:v>
                </c:pt>
                <c:pt idx="451">
                  <c:v>-7.1625200000000003E-3</c:v>
                </c:pt>
                <c:pt idx="452">
                  <c:v>-2.42204E-2</c:v>
                </c:pt>
                <c:pt idx="453">
                  <c:v>-1.8434300000000001E-2</c:v>
                </c:pt>
                <c:pt idx="454">
                  <c:v>-1.21283E-2</c:v>
                </c:pt>
                <c:pt idx="455">
                  <c:v>-2.41292E-2</c:v>
                </c:pt>
                <c:pt idx="456">
                  <c:v>-2.2290700000000053E-3</c:v>
                </c:pt>
                <c:pt idx="457">
                  <c:v>-1.4492700000000001E-2</c:v>
                </c:pt>
                <c:pt idx="458">
                  <c:v>1.02849E-2</c:v>
                </c:pt>
                <c:pt idx="459">
                  <c:v>1.5609900000000001E-2</c:v>
                </c:pt>
                <c:pt idx="460">
                  <c:v>1.53159E-2</c:v>
                </c:pt>
                <c:pt idx="461">
                  <c:v>-3.3591699999999999E-3</c:v>
                </c:pt>
                <c:pt idx="462">
                  <c:v>-1.0874E-2</c:v>
                </c:pt>
                <c:pt idx="463">
                  <c:v>9.6581500000000008E-3</c:v>
                </c:pt>
                <c:pt idx="464">
                  <c:v>2.12145E-3</c:v>
                </c:pt>
                <c:pt idx="465">
                  <c:v>1.7713599999999999E-2</c:v>
                </c:pt>
                <c:pt idx="466">
                  <c:v>-1.9317900000000002E-2</c:v>
                </c:pt>
                <c:pt idx="467">
                  <c:v>1.4943600000000001E-2</c:v>
                </c:pt>
                <c:pt idx="468">
                  <c:v>7.3653500000000014E-3</c:v>
                </c:pt>
                <c:pt idx="469">
                  <c:v>2.4192800000000002E-3</c:v>
                </c:pt>
                <c:pt idx="470">
                  <c:v>4.3947000000000014E-3</c:v>
                </c:pt>
                <c:pt idx="471">
                  <c:v>-6.149220000000019E-4</c:v>
                </c:pt>
                <c:pt idx="472">
                  <c:v>1.10822E-2</c:v>
                </c:pt>
                <c:pt idx="473">
                  <c:v>-1.59589E-3</c:v>
                </c:pt>
                <c:pt idx="474">
                  <c:v>-5.3048399999999999E-3</c:v>
                </c:pt>
                <c:pt idx="475">
                  <c:v>-5.9784700000000204E-4</c:v>
                </c:pt>
                <c:pt idx="476">
                  <c:v>1.75949E-2</c:v>
                </c:pt>
                <c:pt idx="477">
                  <c:v>-1.9886800000000048E-2</c:v>
                </c:pt>
                <c:pt idx="478">
                  <c:v>-1.4660900000000001E-2</c:v>
                </c:pt>
                <c:pt idx="479">
                  <c:v>-1.4146499999999999E-2</c:v>
                </c:pt>
                <c:pt idx="480">
                  <c:v>-2.0950300000000002E-2</c:v>
                </c:pt>
                <c:pt idx="481">
                  <c:v>1.0945300000000003E-2</c:v>
                </c:pt>
                <c:pt idx="482">
                  <c:v>5.4858100000000024E-3</c:v>
                </c:pt>
                <c:pt idx="483">
                  <c:v>9.5489800000000003E-3</c:v>
                </c:pt>
                <c:pt idx="484">
                  <c:v>-1.3063099999999999E-2</c:v>
                </c:pt>
                <c:pt idx="485">
                  <c:v>-1.7305800000000003E-2</c:v>
                </c:pt>
                <c:pt idx="486">
                  <c:v>1.4484E-2</c:v>
                </c:pt>
                <c:pt idx="487">
                  <c:v>1.20517E-2</c:v>
                </c:pt>
                <c:pt idx="488">
                  <c:v>-3.5740699999999999E-3</c:v>
                </c:pt>
                <c:pt idx="489">
                  <c:v>1.02133E-2</c:v>
                </c:pt>
                <c:pt idx="490">
                  <c:v>-7.6894600000000195E-3</c:v>
                </c:pt>
                <c:pt idx="491">
                  <c:v>-1.9147400000000037E-2</c:v>
                </c:pt>
                <c:pt idx="492">
                  <c:v>-2.5126900000000001E-2</c:v>
                </c:pt>
                <c:pt idx="493">
                  <c:v>8.8863000000000067E-3</c:v>
                </c:pt>
                <c:pt idx="494">
                  <c:v>-2.45971E-2</c:v>
                </c:pt>
                <c:pt idx="495">
                  <c:v>-9.6839200000000004E-3</c:v>
                </c:pt>
                <c:pt idx="496">
                  <c:v>1.5850800000000005E-2</c:v>
                </c:pt>
                <c:pt idx="497">
                  <c:v>-6.4308200000000194E-3</c:v>
                </c:pt>
                <c:pt idx="498">
                  <c:v>-1.9955600000000007E-2</c:v>
                </c:pt>
                <c:pt idx="499">
                  <c:v>-1.0691800000000001E-2</c:v>
                </c:pt>
                <c:pt idx="500">
                  <c:v>-4.9346800000000107E-3</c:v>
                </c:pt>
                <c:pt idx="501">
                  <c:v>8.1972800000000047E-3</c:v>
                </c:pt>
                <c:pt idx="502">
                  <c:v>-9.5097000000000289E-3</c:v>
                </c:pt>
                <c:pt idx="503">
                  <c:v>-1.5225499999999999E-2</c:v>
                </c:pt>
                <c:pt idx="504">
                  <c:v>1.3052899999999999E-2</c:v>
                </c:pt>
                <c:pt idx="505">
                  <c:v>1.6566200000000003E-2</c:v>
                </c:pt>
                <c:pt idx="506">
                  <c:v>7.4464100000000127E-3</c:v>
                </c:pt>
                <c:pt idx="507">
                  <c:v>-1.4896599999999999E-2</c:v>
                </c:pt>
                <c:pt idx="508">
                  <c:v>1.3354400000000001E-2</c:v>
                </c:pt>
                <c:pt idx="509">
                  <c:v>-1.4584400000000001E-2</c:v>
                </c:pt>
                <c:pt idx="510">
                  <c:v>9.361760000000021E-3</c:v>
                </c:pt>
                <c:pt idx="511">
                  <c:v>-1.4663499999999999E-2</c:v>
                </c:pt>
                <c:pt idx="512">
                  <c:v>1.2324300000000001E-3</c:v>
                </c:pt>
                <c:pt idx="513">
                  <c:v>2.8166399999999999E-4</c:v>
                </c:pt>
                <c:pt idx="514">
                  <c:v>1.6240299999999999E-2</c:v>
                </c:pt>
                <c:pt idx="515">
                  <c:v>-2.1563800000000001E-2</c:v>
                </c:pt>
                <c:pt idx="516">
                  <c:v>-2.0747200000000011E-2</c:v>
                </c:pt>
                <c:pt idx="517">
                  <c:v>6.9882500000000214E-3</c:v>
                </c:pt>
                <c:pt idx="518">
                  <c:v>-1.51132E-2</c:v>
                </c:pt>
                <c:pt idx="519">
                  <c:v>1.3454999999999999E-3</c:v>
                </c:pt>
                <c:pt idx="520">
                  <c:v>-1.3555600000000001E-2</c:v>
                </c:pt>
                <c:pt idx="521">
                  <c:v>-9.2082500000000012E-3</c:v>
                </c:pt>
                <c:pt idx="522">
                  <c:v>8.7182900000000001E-3</c:v>
                </c:pt>
                <c:pt idx="523">
                  <c:v>-2.49109E-2</c:v>
                </c:pt>
                <c:pt idx="524">
                  <c:v>-1.3400900000000025E-3</c:v>
                </c:pt>
                <c:pt idx="525">
                  <c:v>-1.6179099999999998E-2</c:v>
                </c:pt>
                <c:pt idx="526">
                  <c:v>-2.6451600000000053E-3</c:v>
                </c:pt>
                <c:pt idx="527">
                  <c:v>6.5527000000000024E-3</c:v>
                </c:pt>
                <c:pt idx="528">
                  <c:v>-2.3984800000000001E-3</c:v>
                </c:pt>
                <c:pt idx="529">
                  <c:v>1.7555100000000001E-2</c:v>
                </c:pt>
                <c:pt idx="530">
                  <c:v>-1.5251100000000005E-2</c:v>
                </c:pt>
                <c:pt idx="531">
                  <c:v>7.7638000000000117E-3</c:v>
                </c:pt>
                <c:pt idx="532">
                  <c:v>-2.0808799999999999E-2</c:v>
                </c:pt>
                <c:pt idx="533">
                  <c:v>1.84449E-2</c:v>
                </c:pt>
                <c:pt idx="534">
                  <c:v>-1.1189500000000029E-3</c:v>
                </c:pt>
                <c:pt idx="535">
                  <c:v>1.6990100000000043E-2</c:v>
                </c:pt>
                <c:pt idx="536">
                  <c:v>1.1200999999999999E-2</c:v>
                </c:pt>
                <c:pt idx="537">
                  <c:v>5.9698900000000115E-3</c:v>
                </c:pt>
                <c:pt idx="538">
                  <c:v>1.5863700000000001E-2</c:v>
                </c:pt>
                <c:pt idx="539">
                  <c:v>5.37011E-3</c:v>
                </c:pt>
                <c:pt idx="540">
                  <c:v>1.6854800000000038E-2</c:v>
                </c:pt>
                <c:pt idx="541">
                  <c:v>1.5624800000000045E-3</c:v>
                </c:pt>
                <c:pt idx="542">
                  <c:v>-4.3737700000000034E-3</c:v>
                </c:pt>
                <c:pt idx="543">
                  <c:v>9.8418500000000027E-3</c:v>
                </c:pt>
                <c:pt idx="544">
                  <c:v>1.3051800000000007E-2</c:v>
                </c:pt>
                <c:pt idx="545">
                  <c:v>-1.4024E-2</c:v>
                </c:pt>
                <c:pt idx="546">
                  <c:v>-5.6345900000000001E-3</c:v>
                </c:pt>
                <c:pt idx="547">
                  <c:v>1.8296E-2</c:v>
                </c:pt>
                <c:pt idx="548">
                  <c:v>-1.8992200000000001E-2</c:v>
                </c:pt>
                <c:pt idx="549">
                  <c:v>-7.3965700000000034E-3</c:v>
                </c:pt>
                <c:pt idx="550">
                  <c:v>1.0106E-2</c:v>
                </c:pt>
                <c:pt idx="551">
                  <c:v>-1.7893200000000001E-2</c:v>
                </c:pt>
                <c:pt idx="552">
                  <c:v>1.5930200000000002E-2</c:v>
                </c:pt>
                <c:pt idx="553">
                  <c:v>-9.3408000000000067E-3</c:v>
                </c:pt>
                <c:pt idx="554">
                  <c:v>-6.2758000000000137E-3</c:v>
                </c:pt>
                <c:pt idx="555">
                  <c:v>-1.46188E-2</c:v>
                </c:pt>
                <c:pt idx="556">
                  <c:v>1.3979400000000029E-3</c:v>
                </c:pt>
                <c:pt idx="557">
                  <c:v>-2.3447200000000012E-2</c:v>
                </c:pt>
                <c:pt idx="558">
                  <c:v>1.04174E-2</c:v>
                </c:pt>
                <c:pt idx="559">
                  <c:v>8.0757800000000289E-3</c:v>
                </c:pt>
                <c:pt idx="560">
                  <c:v>-1.3361800000000035E-2</c:v>
                </c:pt>
                <c:pt idx="561">
                  <c:v>-7.5834000000000127E-3</c:v>
                </c:pt>
                <c:pt idx="562">
                  <c:v>-1.6616800000000001E-2</c:v>
                </c:pt>
                <c:pt idx="563">
                  <c:v>8.9702500000000008E-3</c:v>
                </c:pt>
                <c:pt idx="564">
                  <c:v>-1.4771400000000001E-2</c:v>
                </c:pt>
                <c:pt idx="565">
                  <c:v>-1.21765E-2</c:v>
                </c:pt>
                <c:pt idx="566">
                  <c:v>-1.76504E-2</c:v>
                </c:pt>
                <c:pt idx="567">
                  <c:v>2.2835500000000096E-3</c:v>
                </c:pt>
                <c:pt idx="568">
                  <c:v>-1.0005E-2</c:v>
                </c:pt>
                <c:pt idx="569">
                  <c:v>-7.8563800000000013E-3</c:v>
                </c:pt>
                <c:pt idx="570">
                  <c:v>1.0723100000000044E-4</c:v>
                </c:pt>
                <c:pt idx="571">
                  <c:v>-2.2590599999999988E-2</c:v>
                </c:pt>
                <c:pt idx="572">
                  <c:v>3.0256599999999999E-3</c:v>
                </c:pt>
                <c:pt idx="573">
                  <c:v>-2.0297300000000053E-2</c:v>
                </c:pt>
                <c:pt idx="574">
                  <c:v>-7.3114700000000117E-3</c:v>
                </c:pt>
                <c:pt idx="575">
                  <c:v>-2.39692E-2</c:v>
                </c:pt>
                <c:pt idx="576">
                  <c:v>1.6331100000000001E-2</c:v>
                </c:pt>
                <c:pt idx="577">
                  <c:v>7.0935100000000034E-3</c:v>
                </c:pt>
                <c:pt idx="578">
                  <c:v>1.1523700000000029E-2</c:v>
                </c:pt>
                <c:pt idx="579">
                  <c:v>4.3464400000000096E-3</c:v>
                </c:pt>
                <c:pt idx="580">
                  <c:v>1.1335000000000001E-2</c:v>
                </c:pt>
                <c:pt idx="581">
                  <c:v>-9.8305100000000232E-3</c:v>
                </c:pt>
                <c:pt idx="582">
                  <c:v>-1.4510100000000001E-2</c:v>
                </c:pt>
                <c:pt idx="583">
                  <c:v>-4.03595E-3</c:v>
                </c:pt>
                <c:pt idx="584">
                  <c:v>-2.05154E-2</c:v>
                </c:pt>
                <c:pt idx="585">
                  <c:v>1.1952000000000023E-2</c:v>
                </c:pt>
                <c:pt idx="586">
                  <c:v>1.0036699999999996E-2</c:v>
                </c:pt>
                <c:pt idx="587">
                  <c:v>-2.0446099999999998E-2</c:v>
                </c:pt>
                <c:pt idx="588">
                  <c:v>-1.4765800000000023E-2</c:v>
                </c:pt>
                <c:pt idx="589">
                  <c:v>-8.6807300000000288E-3</c:v>
                </c:pt>
                <c:pt idx="590">
                  <c:v>-5.5918500000000024E-3</c:v>
                </c:pt>
                <c:pt idx="591">
                  <c:v>1.1804100000000046E-3</c:v>
                </c:pt>
                <c:pt idx="592">
                  <c:v>-4.5514800000000001E-3</c:v>
                </c:pt>
                <c:pt idx="593">
                  <c:v>1.0137599999999998E-2</c:v>
                </c:pt>
                <c:pt idx="594">
                  <c:v>-9.7317300000000027E-3</c:v>
                </c:pt>
                <c:pt idx="595">
                  <c:v>1.8246300000000003E-2</c:v>
                </c:pt>
                <c:pt idx="596">
                  <c:v>-4.2288500000000001E-3</c:v>
                </c:pt>
                <c:pt idx="597">
                  <c:v>-1.6226400000000005E-2</c:v>
                </c:pt>
                <c:pt idx="598">
                  <c:v>-2.0534699999999993E-2</c:v>
                </c:pt>
                <c:pt idx="599">
                  <c:v>-5.4504900000000127E-3</c:v>
                </c:pt>
                <c:pt idx="600">
                  <c:v>1.1087300000000001E-2</c:v>
                </c:pt>
                <c:pt idx="601">
                  <c:v>-1.6431100000000048E-4</c:v>
                </c:pt>
                <c:pt idx="602">
                  <c:v>9.0132200000000006E-3</c:v>
                </c:pt>
                <c:pt idx="603">
                  <c:v>-1.3730400000000021E-2</c:v>
                </c:pt>
                <c:pt idx="604">
                  <c:v>9.4553700000000046E-3</c:v>
                </c:pt>
                <c:pt idx="605">
                  <c:v>-1.4142500000000007E-2</c:v>
                </c:pt>
                <c:pt idx="606">
                  <c:v>-1.2759100000000001E-2</c:v>
                </c:pt>
                <c:pt idx="607">
                  <c:v>-4.2565700000000003E-3</c:v>
                </c:pt>
                <c:pt idx="608">
                  <c:v>-5.5021499999999999E-3</c:v>
                </c:pt>
                <c:pt idx="609">
                  <c:v>-2.1754800000000001E-2</c:v>
                </c:pt>
                <c:pt idx="610">
                  <c:v>-2.9927299999999999E-3</c:v>
                </c:pt>
                <c:pt idx="611">
                  <c:v>-2.2379800000000057E-2</c:v>
                </c:pt>
                <c:pt idx="612">
                  <c:v>9.813890000000023E-3</c:v>
                </c:pt>
                <c:pt idx="613">
                  <c:v>1.6607800000000037E-2</c:v>
                </c:pt>
                <c:pt idx="614">
                  <c:v>1.3695100000000003E-2</c:v>
                </c:pt>
                <c:pt idx="615">
                  <c:v>-3.7928599999999999E-3</c:v>
                </c:pt>
                <c:pt idx="616">
                  <c:v>-8.3058300000000349E-3</c:v>
                </c:pt>
                <c:pt idx="617">
                  <c:v>-7.9054400000000188E-3</c:v>
                </c:pt>
                <c:pt idx="618">
                  <c:v>-1.6627200000000005E-2</c:v>
                </c:pt>
                <c:pt idx="619">
                  <c:v>1.2169899999999999E-2</c:v>
                </c:pt>
                <c:pt idx="620">
                  <c:v>1.7492299999999999E-2</c:v>
                </c:pt>
                <c:pt idx="621">
                  <c:v>2.5409900000000077E-3</c:v>
                </c:pt>
                <c:pt idx="622">
                  <c:v>-4.7868000000000138E-3</c:v>
                </c:pt>
                <c:pt idx="623">
                  <c:v>-1.5678399999999999E-2</c:v>
                </c:pt>
                <c:pt idx="624">
                  <c:v>9.3540300000000414E-4</c:v>
                </c:pt>
                <c:pt idx="625">
                  <c:v>-4.6756200000000105E-3</c:v>
                </c:pt>
                <c:pt idx="626">
                  <c:v>1.4964000000000003E-2</c:v>
                </c:pt>
                <c:pt idx="627">
                  <c:v>-9.2249300000000027E-3</c:v>
                </c:pt>
                <c:pt idx="628">
                  <c:v>1.7743400000000032E-3</c:v>
                </c:pt>
                <c:pt idx="629">
                  <c:v>-5.898530000000001E-4</c:v>
                </c:pt>
                <c:pt idx="630">
                  <c:v>-6.0619300000000001E-3</c:v>
                </c:pt>
                <c:pt idx="631">
                  <c:v>6.0684399999999996E-3</c:v>
                </c:pt>
                <c:pt idx="632">
                  <c:v>1.1405600000000005E-2</c:v>
                </c:pt>
                <c:pt idx="633">
                  <c:v>1.3023399999999999E-2</c:v>
                </c:pt>
                <c:pt idx="634">
                  <c:v>1.5748399999999999E-2</c:v>
                </c:pt>
                <c:pt idx="635">
                  <c:v>2.9118899999999999E-3</c:v>
                </c:pt>
                <c:pt idx="636">
                  <c:v>-2.7638500000000069E-3</c:v>
                </c:pt>
                <c:pt idx="637">
                  <c:v>1.676980000000004E-2</c:v>
                </c:pt>
                <c:pt idx="638">
                  <c:v>7.6126800000000001E-3</c:v>
                </c:pt>
                <c:pt idx="639">
                  <c:v>-9.5154100000000355E-4</c:v>
                </c:pt>
                <c:pt idx="640">
                  <c:v>1.7809700000000001E-2</c:v>
                </c:pt>
                <c:pt idx="641">
                  <c:v>1.6182400000000038E-2</c:v>
                </c:pt>
                <c:pt idx="642">
                  <c:v>-1.3226099999999999E-2</c:v>
                </c:pt>
                <c:pt idx="643">
                  <c:v>-7.0595200000000127E-3</c:v>
                </c:pt>
                <c:pt idx="644">
                  <c:v>9.1225500000000192E-3</c:v>
                </c:pt>
                <c:pt idx="645">
                  <c:v>1.0626999999999999E-2</c:v>
                </c:pt>
                <c:pt idx="646">
                  <c:v>-9.4748200000000001E-3</c:v>
                </c:pt>
                <c:pt idx="647">
                  <c:v>1.4690199999999999E-2</c:v>
                </c:pt>
                <c:pt idx="648">
                  <c:v>1.4456699999999998E-2</c:v>
                </c:pt>
                <c:pt idx="649">
                  <c:v>-1.8839499999999999E-2</c:v>
                </c:pt>
                <c:pt idx="650">
                  <c:v>1.5441699999999999E-2</c:v>
                </c:pt>
                <c:pt idx="651">
                  <c:v>1.5670699999999999E-2</c:v>
                </c:pt>
                <c:pt idx="652">
                  <c:v>1.8201000000000005E-2</c:v>
                </c:pt>
                <c:pt idx="653">
                  <c:v>4.9514500000000117E-3</c:v>
                </c:pt>
                <c:pt idx="654">
                  <c:v>7.0800900000000128E-3</c:v>
                </c:pt>
                <c:pt idx="655">
                  <c:v>8.939550000000027E-3</c:v>
                </c:pt>
                <c:pt idx="656">
                  <c:v>-6.9314500000000204E-3</c:v>
                </c:pt>
                <c:pt idx="657">
                  <c:v>1.3219600000000001E-3</c:v>
                </c:pt>
                <c:pt idx="658">
                  <c:v>1.4533899999999999E-2</c:v>
                </c:pt>
                <c:pt idx="659">
                  <c:v>6.3513700000000107E-3</c:v>
                </c:pt>
                <c:pt idx="660">
                  <c:v>1.6260200000000041E-3</c:v>
                </c:pt>
                <c:pt idx="661">
                  <c:v>1.8042700000000005E-2</c:v>
                </c:pt>
                <c:pt idx="662">
                  <c:v>6.8954200000000106E-3</c:v>
                </c:pt>
                <c:pt idx="663">
                  <c:v>-2.3175999999999999E-2</c:v>
                </c:pt>
                <c:pt idx="664">
                  <c:v>1.22121E-2</c:v>
                </c:pt>
                <c:pt idx="665">
                  <c:v>-1.2744999999999999E-2</c:v>
                </c:pt>
                <c:pt idx="666">
                  <c:v>-1.3082800000000033E-2</c:v>
                </c:pt>
                <c:pt idx="667">
                  <c:v>8.8409200000000004E-3</c:v>
                </c:pt>
                <c:pt idx="668">
                  <c:v>2.4575000000000053E-3</c:v>
                </c:pt>
                <c:pt idx="669">
                  <c:v>7.7327700000000147E-3</c:v>
                </c:pt>
                <c:pt idx="670">
                  <c:v>1.1317400000000024E-3</c:v>
                </c:pt>
                <c:pt idx="671">
                  <c:v>-3.3859900000000054E-3</c:v>
                </c:pt>
                <c:pt idx="672">
                  <c:v>-1.7068E-2</c:v>
                </c:pt>
                <c:pt idx="673">
                  <c:v>5.7349200000000105E-3</c:v>
                </c:pt>
                <c:pt idx="674">
                  <c:v>-1.57108E-2</c:v>
                </c:pt>
                <c:pt idx="675">
                  <c:v>1.6868600000000001E-2</c:v>
                </c:pt>
                <c:pt idx="676">
                  <c:v>-8.048389999999999E-3</c:v>
                </c:pt>
                <c:pt idx="677">
                  <c:v>7.9557100000000013E-3</c:v>
                </c:pt>
                <c:pt idx="678">
                  <c:v>4.4160200000000127E-3</c:v>
                </c:pt>
                <c:pt idx="679">
                  <c:v>-1.7845699999999999E-2</c:v>
                </c:pt>
                <c:pt idx="680">
                  <c:v>-7.9779700000000113E-3</c:v>
                </c:pt>
                <c:pt idx="681">
                  <c:v>1.8665600000000043E-3</c:v>
                </c:pt>
                <c:pt idx="682">
                  <c:v>7.6792500000000194E-3</c:v>
                </c:pt>
                <c:pt idx="683">
                  <c:v>-3.4240700000000047E-3</c:v>
                </c:pt>
                <c:pt idx="684">
                  <c:v>2.7519700000000062E-4</c:v>
                </c:pt>
                <c:pt idx="685">
                  <c:v>-1.6479299999999999E-2</c:v>
                </c:pt>
                <c:pt idx="686">
                  <c:v>-8.5556900000000376E-3</c:v>
                </c:pt>
                <c:pt idx="687">
                  <c:v>1.08967E-2</c:v>
                </c:pt>
                <c:pt idx="688">
                  <c:v>-1.0064200000000001E-2</c:v>
                </c:pt>
                <c:pt idx="689">
                  <c:v>-9.5513400000000227E-3</c:v>
                </c:pt>
                <c:pt idx="690">
                  <c:v>-2.2574199999999999E-2</c:v>
                </c:pt>
                <c:pt idx="691">
                  <c:v>-3.2704700000000054E-3</c:v>
                </c:pt>
                <c:pt idx="692">
                  <c:v>3.7496200000000086E-3</c:v>
                </c:pt>
                <c:pt idx="693">
                  <c:v>-1.1798800000000003E-2</c:v>
                </c:pt>
                <c:pt idx="694">
                  <c:v>1.0771500000000003E-2</c:v>
                </c:pt>
                <c:pt idx="695">
                  <c:v>5.5306800000000118E-3</c:v>
                </c:pt>
                <c:pt idx="696">
                  <c:v>-6.26203E-3</c:v>
                </c:pt>
                <c:pt idx="697">
                  <c:v>7.3153100000000033E-4</c:v>
                </c:pt>
                <c:pt idx="698">
                  <c:v>1.5645200000000001E-2</c:v>
                </c:pt>
                <c:pt idx="699">
                  <c:v>-2.5224300000000002E-2</c:v>
                </c:pt>
                <c:pt idx="700">
                  <c:v>1.1336199999999999E-2</c:v>
                </c:pt>
                <c:pt idx="701">
                  <c:v>-1.77965E-2</c:v>
                </c:pt>
                <c:pt idx="702">
                  <c:v>-2.1124199999999978E-2</c:v>
                </c:pt>
                <c:pt idx="703">
                  <c:v>-2.49786E-2</c:v>
                </c:pt>
                <c:pt idx="704">
                  <c:v>1.3448900000000001E-3</c:v>
                </c:pt>
                <c:pt idx="705">
                  <c:v>-1.31652E-2</c:v>
                </c:pt>
                <c:pt idx="706">
                  <c:v>1.1877000000000001E-3</c:v>
                </c:pt>
                <c:pt idx="707">
                  <c:v>5.9849000000000013E-3</c:v>
                </c:pt>
                <c:pt idx="708">
                  <c:v>-3.2617400000000086E-3</c:v>
                </c:pt>
                <c:pt idx="709">
                  <c:v>-1.5014400000000001E-2</c:v>
                </c:pt>
                <c:pt idx="710">
                  <c:v>1.81966E-2</c:v>
                </c:pt>
                <c:pt idx="711">
                  <c:v>7.6959999999999997E-3</c:v>
                </c:pt>
                <c:pt idx="712">
                  <c:v>-6.7144700000000106E-3</c:v>
                </c:pt>
                <c:pt idx="713">
                  <c:v>1.3705200000000001E-2</c:v>
                </c:pt>
                <c:pt idx="714">
                  <c:v>-1.8929600000000001E-2</c:v>
                </c:pt>
                <c:pt idx="715">
                  <c:v>-1.1926000000000029E-2</c:v>
                </c:pt>
                <c:pt idx="716">
                  <c:v>6.1358700000000033E-3</c:v>
                </c:pt>
                <c:pt idx="717">
                  <c:v>-1.4131299999999998E-2</c:v>
                </c:pt>
                <c:pt idx="718">
                  <c:v>3.1791800000000058E-3</c:v>
                </c:pt>
                <c:pt idx="719">
                  <c:v>-2.1156299999999989E-2</c:v>
                </c:pt>
                <c:pt idx="720">
                  <c:v>-1.1923000000000031E-2</c:v>
                </c:pt>
                <c:pt idx="721">
                  <c:v>-1.8087400000000003E-2</c:v>
                </c:pt>
                <c:pt idx="722">
                  <c:v>5.0651099999999985E-3</c:v>
                </c:pt>
                <c:pt idx="723">
                  <c:v>1.2055199999999999E-2</c:v>
                </c:pt>
                <c:pt idx="724">
                  <c:v>-8.447070000000001E-3</c:v>
                </c:pt>
                <c:pt idx="725">
                  <c:v>5.8370399999999999E-3</c:v>
                </c:pt>
                <c:pt idx="726">
                  <c:v>6.4603000000000117E-3</c:v>
                </c:pt>
                <c:pt idx="727">
                  <c:v>1.9120100000000065E-3</c:v>
                </c:pt>
                <c:pt idx="728">
                  <c:v>-1.0695199999999998E-2</c:v>
                </c:pt>
                <c:pt idx="729">
                  <c:v>7.32747E-3</c:v>
                </c:pt>
                <c:pt idx="730">
                  <c:v>-3.0098099999999999E-3</c:v>
                </c:pt>
                <c:pt idx="731">
                  <c:v>-3.1782200000000063E-3</c:v>
                </c:pt>
                <c:pt idx="732">
                  <c:v>8.5066700000000026E-3</c:v>
                </c:pt>
                <c:pt idx="733">
                  <c:v>1.6005600000000005E-2</c:v>
                </c:pt>
                <c:pt idx="734">
                  <c:v>-8.3317000000000026E-3</c:v>
                </c:pt>
                <c:pt idx="735">
                  <c:v>8.4953600000000067E-4</c:v>
                </c:pt>
                <c:pt idx="736">
                  <c:v>-1.5718300000000001E-2</c:v>
                </c:pt>
                <c:pt idx="737">
                  <c:v>-7.9021300000000003E-3</c:v>
                </c:pt>
                <c:pt idx="738">
                  <c:v>-2.0805600000000049E-2</c:v>
                </c:pt>
                <c:pt idx="739">
                  <c:v>3.7786100000000086E-3</c:v>
                </c:pt>
                <c:pt idx="740">
                  <c:v>-2.0875700000000063E-2</c:v>
                </c:pt>
                <c:pt idx="741">
                  <c:v>5.0993200000000148E-3</c:v>
                </c:pt>
                <c:pt idx="742">
                  <c:v>9.0098300000000294E-3</c:v>
                </c:pt>
                <c:pt idx="743">
                  <c:v>-1.5639E-2</c:v>
                </c:pt>
                <c:pt idx="744">
                  <c:v>-8.8692300000000387E-3</c:v>
                </c:pt>
                <c:pt idx="745">
                  <c:v>-1.8444600000000005E-2</c:v>
                </c:pt>
                <c:pt idx="746">
                  <c:v>6.60481E-3</c:v>
                </c:pt>
                <c:pt idx="747">
                  <c:v>1.15382E-2</c:v>
                </c:pt>
                <c:pt idx="748">
                  <c:v>-1.1381800000000034E-2</c:v>
                </c:pt>
                <c:pt idx="749">
                  <c:v>-1.4285300000000001E-2</c:v>
                </c:pt>
                <c:pt idx="750">
                  <c:v>-5.7769300000000117E-3</c:v>
                </c:pt>
                <c:pt idx="751">
                  <c:v>1.7885700000000001E-2</c:v>
                </c:pt>
                <c:pt idx="752">
                  <c:v>5.3192600000000175E-3</c:v>
                </c:pt>
                <c:pt idx="753">
                  <c:v>1.3306399999999999E-2</c:v>
                </c:pt>
                <c:pt idx="754">
                  <c:v>7.0521799999999999E-3</c:v>
                </c:pt>
                <c:pt idx="755">
                  <c:v>1.64761E-2</c:v>
                </c:pt>
                <c:pt idx="756">
                  <c:v>-7.6868600000000176E-3</c:v>
                </c:pt>
                <c:pt idx="757">
                  <c:v>-1.4914999999999998E-2</c:v>
                </c:pt>
                <c:pt idx="758">
                  <c:v>1.0028499999999999E-2</c:v>
                </c:pt>
                <c:pt idx="759">
                  <c:v>-1.6945400000000038E-2</c:v>
                </c:pt>
                <c:pt idx="760">
                  <c:v>2.7716099999999999E-3</c:v>
                </c:pt>
                <c:pt idx="761">
                  <c:v>-2.3724099999999967E-3</c:v>
                </c:pt>
                <c:pt idx="762">
                  <c:v>4.60991E-4</c:v>
                </c:pt>
                <c:pt idx="763">
                  <c:v>3.8609900000000077E-3</c:v>
                </c:pt>
                <c:pt idx="764">
                  <c:v>1.5785299999999999E-2</c:v>
                </c:pt>
                <c:pt idx="765">
                  <c:v>-2.0777400000000001E-2</c:v>
                </c:pt>
                <c:pt idx="766">
                  <c:v>1.5900900000000003E-2</c:v>
                </c:pt>
                <c:pt idx="767">
                  <c:v>1.6182200000000001E-2</c:v>
                </c:pt>
                <c:pt idx="768">
                  <c:v>7.0870300000000106E-3</c:v>
                </c:pt>
                <c:pt idx="769">
                  <c:v>1.5714800000000037E-4</c:v>
                </c:pt>
                <c:pt idx="770">
                  <c:v>1.04552E-2</c:v>
                </c:pt>
                <c:pt idx="771">
                  <c:v>-2.1346E-2</c:v>
                </c:pt>
                <c:pt idx="772">
                  <c:v>2.0979499999999999E-3</c:v>
                </c:pt>
                <c:pt idx="773">
                  <c:v>-5.1457100000000004E-3</c:v>
                </c:pt>
                <c:pt idx="774">
                  <c:v>9.066430000000035E-3</c:v>
                </c:pt>
                <c:pt idx="775">
                  <c:v>-1.12356E-2</c:v>
                </c:pt>
                <c:pt idx="776">
                  <c:v>1.6071700000000001E-2</c:v>
                </c:pt>
                <c:pt idx="777">
                  <c:v>6.5749399999999996E-3</c:v>
                </c:pt>
                <c:pt idx="778">
                  <c:v>8.4117600000000008E-3</c:v>
                </c:pt>
                <c:pt idx="779">
                  <c:v>6.1243599999999997E-3</c:v>
                </c:pt>
                <c:pt idx="780">
                  <c:v>1.1578500000000005E-2</c:v>
                </c:pt>
                <c:pt idx="781">
                  <c:v>-1.970770000000004E-2</c:v>
                </c:pt>
                <c:pt idx="782">
                  <c:v>-5.7832400000000202E-3</c:v>
                </c:pt>
                <c:pt idx="783">
                  <c:v>-1.8806100000000037E-2</c:v>
                </c:pt>
                <c:pt idx="784">
                  <c:v>-4.2941200000000002E-3</c:v>
                </c:pt>
                <c:pt idx="785">
                  <c:v>6.0117900000000108E-3</c:v>
                </c:pt>
                <c:pt idx="786">
                  <c:v>-2.4874799999999999E-2</c:v>
                </c:pt>
                <c:pt idx="787">
                  <c:v>1.2296099999999999E-3</c:v>
                </c:pt>
                <c:pt idx="788">
                  <c:v>1.2224099999999999E-3</c:v>
                </c:pt>
                <c:pt idx="789">
                  <c:v>3.9633800000000139E-4</c:v>
                </c:pt>
                <c:pt idx="790">
                  <c:v>-1.45983E-2</c:v>
                </c:pt>
                <c:pt idx="791">
                  <c:v>2.2832200000000107E-4</c:v>
                </c:pt>
                <c:pt idx="792">
                  <c:v>1.5546700000000005E-2</c:v>
                </c:pt>
                <c:pt idx="793">
                  <c:v>-1.5643799999999999E-2</c:v>
                </c:pt>
                <c:pt idx="794">
                  <c:v>-1.8877000000000001E-2</c:v>
                </c:pt>
                <c:pt idx="795">
                  <c:v>-8.7757800000000212E-3</c:v>
                </c:pt>
                <c:pt idx="796">
                  <c:v>-1.5108099999999999E-2</c:v>
                </c:pt>
                <c:pt idx="797">
                  <c:v>1.5249499999999999E-2</c:v>
                </c:pt>
                <c:pt idx="798">
                  <c:v>-1.8464900000000003E-2</c:v>
                </c:pt>
                <c:pt idx="799">
                  <c:v>-1.6409400000000001E-2</c:v>
                </c:pt>
                <c:pt idx="800">
                  <c:v>-2.3299000000000049E-4</c:v>
                </c:pt>
                <c:pt idx="801">
                  <c:v>5.8263899999999999E-3</c:v>
                </c:pt>
                <c:pt idx="802">
                  <c:v>-2.0616599999999988E-2</c:v>
                </c:pt>
                <c:pt idx="803">
                  <c:v>1.1997300000000001E-2</c:v>
                </c:pt>
                <c:pt idx="804">
                  <c:v>-1.1309100000000027E-2</c:v>
                </c:pt>
                <c:pt idx="805">
                  <c:v>-8.562700000000029E-3</c:v>
                </c:pt>
                <c:pt idx="806">
                  <c:v>2.7513200000000063E-3</c:v>
                </c:pt>
                <c:pt idx="807">
                  <c:v>-8.2130900000000027E-3</c:v>
                </c:pt>
                <c:pt idx="808">
                  <c:v>1.1384600000000003E-2</c:v>
                </c:pt>
                <c:pt idx="809">
                  <c:v>-7.5715400000000198E-3</c:v>
                </c:pt>
                <c:pt idx="810">
                  <c:v>-9.0549400000000026E-3</c:v>
                </c:pt>
                <c:pt idx="811">
                  <c:v>3.4444800000000058E-3</c:v>
                </c:pt>
                <c:pt idx="812">
                  <c:v>-1.7904699999999999E-2</c:v>
                </c:pt>
                <c:pt idx="813">
                  <c:v>-8.3048400000000234E-3</c:v>
                </c:pt>
                <c:pt idx="814">
                  <c:v>7.8869600000000123E-3</c:v>
                </c:pt>
                <c:pt idx="815">
                  <c:v>-1.5968400000000001E-2</c:v>
                </c:pt>
                <c:pt idx="816">
                  <c:v>-5.3367600000000194E-3</c:v>
                </c:pt>
                <c:pt idx="817">
                  <c:v>9.9547500000000243E-3</c:v>
                </c:pt>
                <c:pt idx="818">
                  <c:v>1.5620900000000005E-2</c:v>
                </c:pt>
                <c:pt idx="819">
                  <c:v>-1.3935100000000021E-2</c:v>
                </c:pt>
                <c:pt idx="820">
                  <c:v>-7.4327400000000193E-3</c:v>
                </c:pt>
                <c:pt idx="821">
                  <c:v>9.5001700000000005E-3</c:v>
                </c:pt>
                <c:pt idx="822">
                  <c:v>9.2608300000000046E-3</c:v>
                </c:pt>
                <c:pt idx="823">
                  <c:v>1.80296E-2</c:v>
                </c:pt>
                <c:pt idx="824">
                  <c:v>1.1531100000000027E-2</c:v>
                </c:pt>
                <c:pt idx="825">
                  <c:v>-1.28036E-2</c:v>
                </c:pt>
                <c:pt idx="826">
                  <c:v>-3.4354199999999998E-3</c:v>
                </c:pt>
                <c:pt idx="827">
                  <c:v>1.40547E-2</c:v>
                </c:pt>
                <c:pt idx="828">
                  <c:v>-7.7085900000000117E-3</c:v>
                </c:pt>
                <c:pt idx="829">
                  <c:v>1.7107299999999999E-2</c:v>
                </c:pt>
                <c:pt idx="830">
                  <c:v>-2.4736299999999999E-2</c:v>
                </c:pt>
                <c:pt idx="831">
                  <c:v>-8.7640500000000007E-3</c:v>
                </c:pt>
                <c:pt idx="832">
                  <c:v>4.7663500000000034E-3</c:v>
                </c:pt>
                <c:pt idx="833">
                  <c:v>-9.69011E-3</c:v>
                </c:pt>
                <c:pt idx="834">
                  <c:v>-7.3166600000000147E-3</c:v>
                </c:pt>
                <c:pt idx="835">
                  <c:v>-3.0680400000000058E-4</c:v>
                </c:pt>
                <c:pt idx="836">
                  <c:v>1.4036199999999999E-2</c:v>
                </c:pt>
                <c:pt idx="837">
                  <c:v>-2.3011799999999999E-2</c:v>
                </c:pt>
                <c:pt idx="838">
                  <c:v>-9.6415700000000003E-3</c:v>
                </c:pt>
                <c:pt idx="839">
                  <c:v>-1.4999699999999998E-2</c:v>
                </c:pt>
                <c:pt idx="840">
                  <c:v>-1.5925300000000003E-2</c:v>
                </c:pt>
                <c:pt idx="841">
                  <c:v>-1.0996100000000003E-2</c:v>
                </c:pt>
                <c:pt idx="842">
                  <c:v>1.5772000000000001E-2</c:v>
                </c:pt>
                <c:pt idx="843">
                  <c:v>-2.4242099999999999E-2</c:v>
                </c:pt>
                <c:pt idx="844">
                  <c:v>2.0624599999999977E-3</c:v>
                </c:pt>
                <c:pt idx="845">
                  <c:v>3.4593499999999999E-3</c:v>
                </c:pt>
                <c:pt idx="846">
                  <c:v>1.1735300000000001E-2</c:v>
                </c:pt>
                <c:pt idx="847">
                  <c:v>6.8571500000000002E-3</c:v>
                </c:pt>
                <c:pt idx="848">
                  <c:v>5.7899200000000118E-3</c:v>
                </c:pt>
                <c:pt idx="849">
                  <c:v>1.6817200000000001E-2</c:v>
                </c:pt>
                <c:pt idx="850">
                  <c:v>-2.1473400000000058E-3</c:v>
                </c:pt>
                <c:pt idx="851">
                  <c:v>-1.3371700000000005E-2</c:v>
                </c:pt>
                <c:pt idx="852">
                  <c:v>-1.2168099999999999E-2</c:v>
                </c:pt>
                <c:pt idx="853">
                  <c:v>5.4988400000000118E-3</c:v>
                </c:pt>
                <c:pt idx="854">
                  <c:v>1.4616499999999998E-2</c:v>
                </c:pt>
                <c:pt idx="855">
                  <c:v>1.7473499999999999E-2</c:v>
                </c:pt>
                <c:pt idx="856">
                  <c:v>-1.1727600000000001E-2</c:v>
                </c:pt>
                <c:pt idx="857">
                  <c:v>-4.4959000000000023E-3</c:v>
                </c:pt>
                <c:pt idx="858">
                  <c:v>1.0858700000000001E-2</c:v>
                </c:pt>
                <c:pt idx="859">
                  <c:v>-9.0004300000000349E-3</c:v>
                </c:pt>
                <c:pt idx="860">
                  <c:v>-9.1325500000000257E-4</c:v>
                </c:pt>
                <c:pt idx="861">
                  <c:v>6.2645700000000014E-3</c:v>
                </c:pt>
                <c:pt idx="862">
                  <c:v>3.5250800000000077E-3</c:v>
                </c:pt>
                <c:pt idx="863">
                  <c:v>-5.2355800000000003E-4</c:v>
                </c:pt>
                <c:pt idx="864">
                  <c:v>-2.5098599999999988E-2</c:v>
                </c:pt>
                <c:pt idx="865">
                  <c:v>2.6240900000000077E-3</c:v>
                </c:pt>
                <c:pt idx="866">
                  <c:v>-5.9339400000000177E-3</c:v>
                </c:pt>
                <c:pt idx="867">
                  <c:v>-6.8806600000000204E-4</c:v>
                </c:pt>
                <c:pt idx="868">
                  <c:v>-1.4780600000000001E-2</c:v>
                </c:pt>
                <c:pt idx="869">
                  <c:v>6.5256899999999998E-3</c:v>
                </c:pt>
                <c:pt idx="870">
                  <c:v>8.3355100000000234E-3</c:v>
                </c:pt>
                <c:pt idx="871">
                  <c:v>-9.8145100000000228E-3</c:v>
                </c:pt>
                <c:pt idx="872">
                  <c:v>-2.4272900000000052E-2</c:v>
                </c:pt>
                <c:pt idx="873">
                  <c:v>-1.5861400000000045E-3</c:v>
                </c:pt>
                <c:pt idx="874">
                  <c:v>5.0229099999999985E-3</c:v>
                </c:pt>
                <c:pt idx="875">
                  <c:v>-6.6311700000000137E-4</c:v>
                </c:pt>
                <c:pt idx="876">
                  <c:v>-1.25656E-2</c:v>
                </c:pt>
                <c:pt idx="877">
                  <c:v>-8.153510000000027E-3</c:v>
                </c:pt>
                <c:pt idx="878">
                  <c:v>1.3404700000000021E-2</c:v>
                </c:pt>
                <c:pt idx="879">
                  <c:v>-1.6110800000000043E-3</c:v>
                </c:pt>
                <c:pt idx="880">
                  <c:v>1.7937100000000001E-2</c:v>
                </c:pt>
                <c:pt idx="881">
                  <c:v>-2.1130199999999998E-2</c:v>
                </c:pt>
                <c:pt idx="882">
                  <c:v>-6.8214800000000004E-3</c:v>
                </c:pt>
                <c:pt idx="883">
                  <c:v>-1.6706600000000005E-2</c:v>
                </c:pt>
                <c:pt idx="884">
                  <c:v>-2.3671400000000002E-2</c:v>
                </c:pt>
                <c:pt idx="885">
                  <c:v>1.7959099999999999E-2</c:v>
                </c:pt>
                <c:pt idx="886">
                  <c:v>-1.5058999999999998E-2</c:v>
                </c:pt>
                <c:pt idx="887">
                  <c:v>2.1462000000000048E-3</c:v>
                </c:pt>
                <c:pt idx="888">
                  <c:v>-1.6322100000000058E-4</c:v>
                </c:pt>
                <c:pt idx="889">
                  <c:v>1.6640300000000042E-2</c:v>
                </c:pt>
                <c:pt idx="890">
                  <c:v>4.2710600000000175E-3</c:v>
                </c:pt>
                <c:pt idx="891">
                  <c:v>-1.3294E-2</c:v>
                </c:pt>
                <c:pt idx="892">
                  <c:v>-6.2939000000000024E-3</c:v>
                </c:pt>
                <c:pt idx="893">
                  <c:v>1.4645099999999999E-2</c:v>
                </c:pt>
                <c:pt idx="894">
                  <c:v>-6.3290500000000105E-3</c:v>
                </c:pt>
                <c:pt idx="895">
                  <c:v>-9.1472800000000007E-3</c:v>
                </c:pt>
                <c:pt idx="896">
                  <c:v>1.6413000000000001E-2</c:v>
                </c:pt>
                <c:pt idx="897">
                  <c:v>-4.2135000000000002E-3</c:v>
                </c:pt>
              </c:numCache>
            </c:numRef>
          </c:xVal>
          <c:yVal>
            <c:numRef>
              <c:f>test3!$B$6:$B$903</c:f>
              <c:numCache>
                <c:formatCode>0.00E+00</c:formatCode>
                <c:ptCount val="898"/>
                <c:pt idx="0" formatCode="0.00">
                  <c:v>-1.6996400000000005E-2</c:v>
                </c:pt>
                <c:pt idx="1">
                  <c:v>-2.5194100000000001E-2</c:v>
                </c:pt>
                <c:pt idx="2">
                  <c:v>-2.1905800000000052E-2</c:v>
                </c:pt>
                <c:pt idx="3">
                  <c:v>1.1485400000000028E-2</c:v>
                </c:pt>
                <c:pt idx="4">
                  <c:v>-3.5169699999999998E-2</c:v>
                </c:pt>
                <c:pt idx="5">
                  <c:v>6.9484600000000174E-3</c:v>
                </c:pt>
                <c:pt idx="6">
                  <c:v>-2.8273599999999999E-2</c:v>
                </c:pt>
                <c:pt idx="7">
                  <c:v>1.71316E-2</c:v>
                </c:pt>
                <c:pt idx="8">
                  <c:v>-4.5151299999999998E-2</c:v>
                </c:pt>
                <c:pt idx="9">
                  <c:v>7.2915100000000134E-4</c:v>
                </c:pt>
                <c:pt idx="10">
                  <c:v>2.07187E-2</c:v>
                </c:pt>
                <c:pt idx="11">
                  <c:v>-2.4885200000000069E-2</c:v>
                </c:pt>
                <c:pt idx="12">
                  <c:v>1.5878699999999999E-2</c:v>
                </c:pt>
                <c:pt idx="13">
                  <c:v>4.2031800000000001E-2</c:v>
                </c:pt>
                <c:pt idx="14">
                  <c:v>-4.3161900000000003E-2</c:v>
                </c:pt>
                <c:pt idx="15">
                  <c:v>-4.3286600000000022E-2</c:v>
                </c:pt>
                <c:pt idx="16">
                  <c:v>1.2275299999999998E-2</c:v>
                </c:pt>
                <c:pt idx="17">
                  <c:v>1.4534199999999999E-2</c:v>
                </c:pt>
                <c:pt idx="18">
                  <c:v>-4.3881399999999996E-3</c:v>
                </c:pt>
                <c:pt idx="19">
                  <c:v>-7.9238800000000129E-4</c:v>
                </c:pt>
                <c:pt idx="20">
                  <c:v>-3.8079599999999998E-2</c:v>
                </c:pt>
                <c:pt idx="21">
                  <c:v>-4.2077199999999999E-3</c:v>
                </c:pt>
                <c:pt idx="22">
                  <c:v>1.6420300000000037E-2</c:v>
                </c:pt>
                <c:pt idx="23">
                  <c:v>1.9577299999999999E-2</c:v>
                </c:pt>
                <c:pt idx="24">
                  <c:v>-1.8185300000000001E-2</c:v>
                </c:pt>
                <c:pt idx="25">
                  <c:v>-1.56192E-2</c:v>
                </c:pt>
                <c:pt idx="26">
                  <c:v>9.9394700000000231E-3</c:v>
                </c:pt>
                <c:pt idx="27">
                  <c:v>2.3253599999999989E-2</c:v>
                </c:pt>
                <c:pt idx="28">
                  <c:v>-2.3370999999999999E-2</c:v>
                </c:pt>
                <c:pt idx="29">
                  <c:v>-9.0259700000000047E-3</c:v>
                </c:pt>
                <c:pt idx="30">
                  <c:v>3.9344999999999998E-2</c:v>
                </c:pt>
                <c:pt idx="31">
                  <c:v>-1.1002900000000001E-2</c:v>
                </c:pt>
                <c:pt idx="32">
                  <c:v>-2.2243800000000088E-2</c:v>
                </c:pt>
                <c:pt idx="33">
                  <c:v>-2.6614499999999989E-2</c:v>
                </c:pt>
                <c:pt idx="34">
                  <c:v>-1.1134099999999999E-2</c:v>
                </c:pt>
                <c:pt idx="35">
                  <c:v>-2.5909100000000011E-2</c:v>
                </c:pt>
                <c:pt idx="36">
                  <c:v>-2.5237000000000058E-2</c:v>
                </c:pt>
                <c:pt idx="37">
                  <c:v>4.6407500000000004E-2</c:v>
                </c:pt>
                <c:pt idx="38">
                  <c:v>-1.981340000000004E-2</c:v>
                </c:pt>
                <c:pt idx="39">
                  <c:v>4.2258600000000014E-2</c:v>
                </c:pt>
                <c:pt idx="40">
                  <c:v>-3.7326099999999999E-3</c:v>
                </c:pt>
                <c:pt idx="41">
                  <c:v>-9.4597200000000308E-3</c:v>
                </c:pt>
                <c:pt idx="42">
                  <c:v>-4.4230899999999997E-2</c:v>
                </c:pt>
                <c:pt idx="43">
                  <c:v>-9.7260000000000003E-3</c:v>
                </c:pt>
                <c:pt idx="44">
                  <c:v>3.9264199999999999E-2</c:v>
                </c:pt>
                <c:pt idx="45">
                  <c:v>1.5847900000000002E-2</c:v>
                </c:pt>
                <c:pt idx="46">
                  <c:v>-1.6902100000000048E-2</c:v>
                </c:pt>
                <c:pt idx="47">
                  <c:v>-5.31548E-3</c:v>
                </c:pt>
                <c:pt idx="48">
                  <c:v>-6.9617900000000146E-3</c:v>
                </c:pt>
                <c:pt idx="49">
                  <c:v>3.57547E-2</c:v>
                </c:pt>
                <c:pt idx="50">
                  <c:v>-1.1694700000000001E-2</c:v>
                </c:pt>
                <c:pt idx="51">
                  <c:v>-2.5833100000000088E-2</c:v>
                </c:pt>
                <c:pt idx="52">
                  <c:v>-1.1570700000000001E-2</c:v>
                </c:pt>
                <c:pt idx="53">
                  <c:v>3.5862499999999999E-2</c:v>
                </c:pt>
                <c:pt idx="54">
                  <c:v>-8.6917300000000208E-3</c:v>
                </c:pt>
                <c:pt idx="55">
                  <c:v>-2.1255400000000001E-2</c:v>
                </c:pt>
                <c:pt idx="56">
                  <c:v>-4.36589E-2</c:v>
                </c:pt>
                <c:pt idx="57">
                  <c:v>1.27359E-2</c:v>
                </c:pt>
                <c:pt idx="58">
                  <c:v>-9.9611300000000211E-3</c:v>
                </c:pt>
                <c:pt idx="59">
                  <c:v>1.7384900000000002E-2</c:v>
                </c:pt>
                <c:pt idx="60">
                  <c:v>-4.4269800000000014E-3</c:v>
                </c:pt>
                <c:pt idx="61">
                  <c:v>-1.6233200000000001E-3</c:v>
                </c:pt>
                <c:pt idx="62">
                  <c:v>1.2740000000000001E-2</c:v>
                </c:pt>
                <c:pt idx="63">
                  <c:v>3.2003000000000096E-3</c:v>
                </c:pt>
                <c:pt idx="64">
                  <c:v>3.3064499999999977E-3</c:v>
                </c:pt>
                <c:pt idx="65">
                  <c:v>-1.8131399999999999E-2</c:v>
                </c:pt>
                <c:pt idx="66">
                  <c:v>1.5293899999999999E-2</c:v>
                </c:pt>
                <c:pt idx="67">
                  <c:v>5.4679500000000001E-3</c:v>
                </c:pt>
                <c:pt idx="68">
                  <c:v>4.1238799999999985E-2</c:v>
                </c:pt>
                <c:pt idx="69">
                  <c:v>4.0338300000000004E-3</c:v>
                </c:pt>
                <c:pt idx="70">
                  <c:v>-9.7020900000000208E-3</c:v>
                </c:pt>
                <c:pt idx="71">
                  <c:v>-4.1455899999999955E-2</c:v>
                </c:pt>
                <c:pt idx="72">
                  <c:v>-2.9050800000000002E-2</c:v>
                </c:pt>
                <c:pt idx="73">
                  <c:v>-3.9698499999999998E-2</c:v>
                </c:pt>
                <c:pt idx="74">
                  <c:v>2.0048699999999989E-2</c:v>
                </c:pt>
                <c:pt idx="75">
                  <c:v>4.4573700000000022E-2</c:v>
                </c:pt>
                <c:pt idx="76">
                  <c:v>-3.9096199999999998E-2</c:v>
                </c:pt>
                <c:pt idx="77">
                  <c:v>1.6910300000000003E-2</c:v>
                </c:pt>
                <c:pt idx="78">
                  <c:v>1.3085500000000031E-2</c:v>
                </c:pt>
                <c:pt idx="79">
                  <c:v>3.8052599999999999E-2</c:v>
                </c:pt>
                <c:pt idx="80">
                  <c:v>5.6944500000000002E-3</c:v>
                </c:pt>
                <c:pt idx="81">
                  <c:v>1.5811800000000001E-2</c:v>
                </c:pt>
                <c:pt idx="82">
                  <c:v>1.4144500000000001E-2</c:v>
                </c:pt>
                <c:pt idx="83">
                  <c:v>4.0123600000000004E-3</c:v>
                </c:pt>
                <c:pt idx="84">
                  <c:v>-1.5844900000000002E-2</c:v>
                </c:pt>
                <c:pt idx="85">
                  <c:v>2.6515199999999999E-2</c:v>
                </c:pt>
                <c:pt idx="86">
                  <c:v>-2.6821800000000062E-2</c:v>
                </c:pt>
                <c:pt idx="87">
                  <c:v>1.1690500000000032E-2</c:v>
                </c:pt>
                <c:pt idx="88">
                  <c:v>1.7111800000000029E-3</c:v>
                </c:pt>
                <c:pt idx="89">
                  <c:v>-2.59384E-2</c:v>
                </c:pt>
                <c:pt idx="90">
                  <c:v>3.7976900000000056E-2</c:v>
                </c:pt>
                <c:pt idx="91">
                  <c:v>-1.4618299999999975E-2</c:v>
                </c:pt>
                <c:pt idx="92">
                  <c:v>-3.1236100000000062E-2</c:v>
                </c:pt>
                <c:pt idx="93">
                  <c:v>3.3129400000000003E-2</c:v>
                </c:pt>
                <c:pt idx="94">
                  <c:v>-2.8615800000000011E-2</c:v>
                </c:pt>
                <c:pt idx="95">
                  <c:v>-3.1806300000000079E-2</c:v>
                </c:pt>
                <c:pt idx="96">
                  <c:v>6.7407400000000194E-3</c:v>
                </c:pt>
                <c:pt idx="97">
                  <c:v>-1.2415499999999998E-2</c:v>
                </c:pt>
                <c:pt idx="98">
                  <c:v>2.6696600000000001E-2</c:v>
                </c:pt>
                <c:pt idx="99">
                  <c:v>-1.9635699999999999E-2</c:v>
                </c:pt>
                <c:pt idx="100">
                  <c:v>-8.1192000000000026E-4</c:v>
                </c:pt>
                <c:pt idx="101">
                  <c:v>3.2780900000000016E-2</c:v>
                </c:pt>
                <c:pt idx="102">
                  <c:v>-4.2578900000000003E-2</c:v>
                </c:pt>
                <c:pt idx="103">
                  <c:v>2.917960000000001E-2</c:v>
                </c:pt>
                <c:pt idx="104">
                  <c:v>1.0256700000000001E-2</c:v>
                </c:pt>
                <c:pt idx="105">
                  <c:v>4.2116000000000126E-2</c:v>
                </c:pt>
                <c:pt idx="106">
                  <c:v>-1.23461E-2</c:v>
                </c:pt>
                <c:pt idx="107">
                  <c:v>-4.1695099999999985E-2</c:v>
                </c:pt>
                <c:pt idx="108">
                  <c:v>-2.3719E-2</c:v>
                </c:pt>
                <c:pt idx="109">
                  <c:v>3.34623E-2</c:v>
                </c:pt>
                <c:pt idx="110">
                  <c:v>-1.7258199999999998E-2</c:v>
                </c:pt>
                <c:pt idx="111">
                  <c:v>1.2351500000000021E-3</c:v>
                </c:pt>
                <c:pt idx="112">
                  <c:v>2.143840000000001E-2</c:v>
                </c:pt>
                <c:pt idx="113">
                  <c:v>-8.7781100000000022E-3</c:v>
                </c:pt>
                <c:pt idx="114">
                  <c:v>2.7204900000000067E-2</c:v>
                </c:pt>
                <c:pt idx="115">
                  <c:v>3.6221700000000016E-2</c:v>
                </c:pt>
                <c:pt idx="116">
                  <c:v>1.6457699999999999E-2</c:v>
                </c:pt>
                <c:pt idx="117">
                  <c:v>3.0095300000000061E-2</c:v>
                </c:pt>
                <c:pt idx="118">
                  <c:v>1.6152099999999999E-2</c:v>
                </c:pt>
                <c:pt idx="119">
                  <c:v>3.9092000000000002E-2</c:v>
                </c:pt>
                <c:pt idx="120">
                  <c:v>-8.6021500000000028E-3</c:v>
                </c:pt>
                <c:pt idx="121">
                  <c:v>1.0984700000000003E-2</c:v>
                </c:pt>
                <c:pt idx="122">
                  <c:v>-1.05483E-2</c:v>
                </c:pt>
                <c:pt idx="123">
                  <c:v>2.7985300000000088E-2</c:v>
                </c:pt>
                <c:pt idx="124">
                  <c:v>7.2705300000000129E-3</c:v>
                </c:pt>
                <c:pt idx="125">
                  <c:v>-3.8686199999999997E-2</c:v>
                </c:pt>
                <c:pt idx="126">
                  <c:v>-2.3957399999999997E-2</c:v>
                </c:pt>
                <c:pt idx="127">
                  <c:v>1.0769400000000005E-2</c:v>
                </c:pt>
                <c:pt idx="128">
                  <c:v>1.9165000000000001E-2</c:v>
                </c:pt>
                <c:pt idx="129">
                  <c:v>-8.1947900000000004E-3</c:v>
                </c:pt>
                <c:pt idx="130">
                  <c:v>9.4044700000000068E-3</c:v>
                </c:pt>
                <c:pt idx="131">
                  <c:v>1.7175100000000024E-3</c:v>
                </c:pt>
                <c:pt idx="132">
                  <c:v>-1.0885200000000001E-2</c:v>
                </c:pt>
                <c:pt idx="133">
                  <c:v>1.5933300000000001E-2</c:v>
                </c:pt>
                <c:pt idx="134">
                  <c:v>7.1923200000000107E-3</c:v>
                </c:pt>
                <c:pt idx="135">
                  <c:v>-2.3977099999999999E-3</c:v>
                </c:pt>
                <c:pt idx="136">
                  <c:v>5.6463200000000128E-3</c:v>
                </c:pt>
                <c:pt idx="137">
                  <c:v>2.6128499999999968E-2</c:v>
                </c:pt>
                <c:pt idx="138">
                  <c:v>-3.7476800000000081E-2</c:v>
                </c:pt>
                <c:pt idx="139">
                  <c:v>-4.2806300000000033E-2</c:v>
                </c:pt>
                <c:pt idx="140">
                  <c:v>3.7991300000000082E-2</c:v>
                </c:pt>
                <c:pt idx="141">
                  <c:v>-1.1911600000000001E-2</c:v>
                </c:pt>
                <c:pt idx="142">
                  <c:v>2.9521599999999988E-2</c:v>
                </c:pt>
                <c:pt idx="143">
                  <c:v>3.4724199999999997E-2</c:v>
                </c:pt>
                <c:pt idx="144">
                  <c:v>-2.8897300000000049E-2</c:v>
                </c:pt>
                <c:pt idx="145">
                  <c:v>1.1253700000000005E-2</c:v>
                </c:pt>
                <c:pt idx="146">
                  <c:v>-2.2937599999999999E-2</c:v>
                </c:pt>
                <c:pt idx="147">
                  <c:v>3.1332000000000006E-2</c:v>
                </c:pt>
                <c:pt idx="148">
                  <c:v>-1.5166600000000001E-2</c:v>
                </c:pt>
                <c:pt idx="149">
                  <c:v>3.7500600000000002E-2</c:v>
                </c:pt>
                <c:pt idx="150">
                  <c:v>-3.1214300000000052E-2</c:v>
                </c:pt>
                <c:pt idx="151">
                  <c:v>-9.4020200000000231E-3</c:v>
                </c:pt>
                <c:pt idx="152">
                  <c:v>-3.0410099999999999E-2</c:v>
                </c:pt>
                <c:pt idx="153">
                  <c:v>-4.4438100000000022E-2</c:v>
                </c:pt>
                <c:pt idx="154">
                  <c:v>-1.9810100000000046E-2</c:v>
                </c:pt>
                <c:pt idx="155">
                  <c:v>2.9503600000000001E-2</c:v>
                </c:pt>
                <c:pt idx="156">
                  <c:v>5.0602300000000024E-3</c:v>
                </c:pt>
                <c:pt idx="157">
                  <c:v>-1.622180000000004E-2</c:v>
                </c:pt>
                <c:pt idx="158">
                  <c:v>2.8550699999999977E-2</c:v>
                </c:pt>
                <c:pt idx="159">
                  <c:v>-3.785790000000009E-2</c:v>
                </c:pt>
                <c:pt idx="160">
                  <c:v>7.1850899999999999E-3</c:v>
                </c:pt>
                <c:pt idx="161">
                  <c:v>-2.7101600000000052E-2</c:v>
                </c:pt>
                <c:pt idx="162">
                  <c:v>-3.4805700000000016E-2</c:v>
                </c:pt>
                <c:pt idx="163">
                  <c:v>3.5785299999999999E-2</c:v>
                </c:pt>
                <c:pt idx="164">
                  <c:v>-1.14552E-2</c:v>
                </c:pt>
                <c:pt idx="165">
                  <c:v>5.8501600000000096E-3</c:v>
                </c:pt>
                <c:pt idx="166">
                  <c:v>-3.2784000000000001E-2</c:v>
                </c:pt>
                <c:pt idx="167">
                  <c:v>-2.381900000000001E-2</c:v>
                </c:pt>
                <c:pt idx="168">
                  <c:v>1.62974E-2</c:v>
                </c:pt>
                <c:pt idx="169">
                  <c:v>-1.9594500000000046E-2</c:v>
                </c:pt>
                <c:pt idx="170">
                  <c:v>-1.8281600000000005E-2</c:v>
                </c:pt>
                <c:pt idx="171">
                  <c:v>-3.5184E-2</c:v>
                </c:pt>
                <c:pt idx="172">
                  <c:v>9.2130300000000005E-3</c:v>
                </c:pt>
                <c:pt idx="173">
                  <c:v>-3.1745000000000002E-2</c:v>
                </c:pt>
                <c:pt idx="174">
                  <c:v>1.03132E-2</c:v>
                </c:pt>
                <c:pt idx="175">
                  <c:v>2.6580900000000011E-2</c:v>
                </c:pt>
                <c:pt idx="176">
                  <c:v>4.0724600000000034E-2</c:v>
                </c:pt>
                <c:pt idx="177">
                  <c:v>5.0933600000000138E-3</c:v>
                </c:pt>
                <c:pt idx="178">
                  <c:v>-1.5773200000000001E-2</c:v>
                </c:pt>
                <c:pt idx="179">
                  <c:v>2.8341100000000001E-2</c:v>
                </c:pt>
                <c:pt idx="180">
                  <c:v>-1.1712500000000028E-2</c:v>
                </c:pt>
                <c:pt idx="181">
                  <c:v>-4.3748799999999997E-2</c:v>
                </c:pt>
                <c:pt idx="182">
                  <c:v>-9.0388200000000012E-3</c:v>
                </c:pt>
                <c:pt idx="183">
                  <c:v>2.4289600000000058E-4</c:v>
                </c:pt>
                <c:pt idx="184">
                  <c:v>-1.1575E-2</c:v>
                </c:pt>
                <c:pt idx="185">
                  <c:v>3.7952000000000014E-2</c:v>
                </c:pt>
                <c:pt idx="186">
                  <c:v>-2.222820000000001E-2</c:v>
                </c:pt>
                <c:pt idx="187">
                  <c:v>-4.5035800000000001E-3</c:v>
                </c:pt>
                <c:pt idx="188">
                  <c:v>2.7686000000000061E-2</c:v>
                </c:pt>
                <c:pt idx="189">
                  <c:v>-2.2812900000000053E-2</c:v>
                </c:pt>
                <c:pt idx="190">
                  <c:v>-4.1995400000000002E-2</c:v>
                </c:pt>
                <c:pt idx="191">
                  <c:v>-3.6213700000000078E-2</c:v>
                </c:pt>
                <c:pt idx="192">
                  <c:v>-2.90295E-2</c:v>
                </c:pt>
                <c:pt idx="193">
                  <c:v>-2.5800400000000048E-3</c:v>
                </c:pt>
                <c:pt idx="194">
                  <c:v>2.0138799999999998E-2</c:v>
                </c:pt>
                <c:pt idx="195">
                  <c:v>-4.5865400000000014E-2</c:v>
                </c:pt>
                <c:pt idx="196">
                  <c:v>1.42171E-2</c:v>
                </c:pt>
                <c:pt idx="197">
                  <c:v>-8.0025800000000386E-3</c:v>
                </c:pt>
                <c:pt idx="198">
                  <c:v>1.3565900000000001E-2</c:v>
                </c:pt>
                <c:pt idx="199">
                  <c:v>2.4143700000000001E-2</c:v>
                </c:pt>
                <c:pt idx="200">
                  <c:v>7.7730200000000194E-3</c:v>
                </c:pt>
                <c:pt idx="201">
                  <c:v>-1.01514E-2</c:v>
                </c:pt>
                <c:pt idx="202">
                  <c:v>1.1910800000000027E-2</c:v>
                </c:pt>
                <c:pt idx="203">
                  <c:v>-1.7259400000000001E-2</c:v>
                </c:pt>
                <c:pt idx="204">
                  <c:v>-1.5417800000000001E-2</c:v>
                </c:pt>
                <c:pt idx="205">
                  <c:v>4.4556600000000141E-2</c:v>
                </c:pt>
                <c:pt idx="206">
                  <c:v>-2.3232200000000012E-2</c:v>
                </c:pt>
                <c:pt idx="207">
                  <c:v>2.8579400000000001E-2</c:v>
                </c:pt>
                <c:pt idx="208">
                  <c:v>1.1827200000000001E-2</c:v>
                </c:pt>
                <c:pt idx="209">
                  <c:v>6.4626300000000117E-3</c:v>
                </c:pt>
                <c:pt idx="210">
                  <c:v>1.6537900000000001E-2</c:v>
                </c:pt>
                <c:pt idx="211">
                  <c:v>5.9740500000000024E-3</c:v>
                </c:pt>
                <c:pt idx="212">
                  <c:v>1.1528900000000003E-2</c:v>
                </c:pt>
                <c:pt idx="213">
                  <c:v>1.8297500000000001E-2</c:v>
                </c:pt>
                <c:pt idx="214">
                  <c:v>2.5082900000000012E-2</c:v>
                </c:pt>
                <c:pt idx="215">
                  <c:v>4.3994400000000105E-3</c:v>
                </c:pt>
                <c:pt idx="216">
                  <c:v>-2.9718599999999977E-2</c:v>
                </c:pt>
                <c:pt idx="217">
                  <c:v>1.29902E-2</c:v>
                </c:pt>
                <c:pt idx="218">
                  <c:v>-1.4458199999999996E-2</c:v>
                </c:pt>
                <c:pt idx="219">
                  <c:v>-2.0598099999999987E-2</c:v>
                </c:pt>
                <c:pt idx="220">
                  <c:v>1.35519E-2</c:v>
                </c:pt>
                <c:pt idx="221">
                  <c:v>4.3065399999999997E-2</c:v>
                </c:pt>
                <c:pt idx="222">
                  <c:v>9.1686500000000004E-3</c:v>
                </c:pt>
                <c:pt idx="223">
                  <c:v>1.9965300000000064E-4</c:v>
                </c:pt>
                <c:pt idx="224">
                  <c:v>-1.57184E-2</c:v>
                </c:pt>
                <c:pt idx="225">
                  <c:v>3.1561300000000042E-2</c:v>
                </c:pt>
                <c:pt idx="226">
                  <c:v>1.0883200000000001E-2</c:v>
                </c:pt>
                <c:pt idx="227">
                  <c:v>2.3729699999999968E-2</c:v>
                </c:pt>
                <c:pt idx="228">
                  <c:v>1.9440800000000057E-2</c:v>
                </c:pt>
                <c:pt idx="229">
                  <c:v>3.3000900000000014E-2</c:v>
                </c:pt>
                <c:pt idx="230">
                  <c:v>1.4016999999999972E-2</c:v>
                </c:pt>
                <c:pt idx="231">
                  <c:v>-2.2241000000000073E-2</c:v>
                </c:pt>
                <c:pt idx="232">
                  <c:v>1.3539799999999999E-2</c:v>
                </c:pt>
                <c:pt idx="233">
                  <c:v>3.6473200000000115E-2</c:v>
                </c:pt>
                <c:pt idx="234">
                  <c:v>3.3345E-2</c:v>
                </c:pt>
                <c:pt idx="235">
                  <c:v>-2.5203699999999999E-2</c:v>
                </c:pt>
                <c:pt idx="236">
                  <c:v>9.1073000000000005E-3</c:v>
                </c:pt>
                <c:pt idx="237">
                  <c:v>-1.4054199999999999E-3</c:v>
                </c:pt>
                <c:pt idx="238">
                  <c:v>2.590750000000001E-2</c:v>
                </c:pt>
                <c:pt idx="239">
                  <c:v>-1.9228400000000038E-2</c:v>
                </c:pt>
                <c:pt idx="240">
                  <c:v>4.3082700000000022E-2</c:v>
                </c:pt>
                <c:pt idx="241">
                  <c:v>-1.3523800000000034E-2</c:v>
                </c:pt>
                <c:pt idx="242">
                  <c:v>2.8941700000000001E-2</c:v>
                </c:pt>
                <c:pt idx="243">
                  <c:v>8.6478199999999988E-3</c:v>
                </c:pt>
                <c:pt idx="244">
                  <c:v>6.0373200000000127E-3</c:v>
                </c:pt>
                <c:pt idx="245">
                  <c:v>7.5211399999999999E-3</c:v>
                </c:pt>
                <c:pt idx="246">
                  <c:v>4.2689499999999998E-2</c:v>
                </c:pt>
                <c:pt idx="247">
                  <c:v>1.3322300000000021E-2</c:v>
                </c:pt>
                <c:pt idx="248">
                  <c:v>-2.5816300000000076E-4</c:v>
                </c:pt>
                <c:pt idx="249">
                  <c:v>2.6400400000000001E-2</c:v>
                </c:pt>
                <c:pt idx="250">
                  <c:v>4.3618400000000002E-2</c:v>
                </c:pt>
                <c:pt idx="251">
                  <c:v>3.9038099999999999E-2</c:v>
                </c:pt>
                <c:pt idx="252">
                  <c:v>1.3332999999999999E-2</c:v>
                </c:pt>
                <c:pt idx="253">
                  <c:v>-1.1238500000000026E-3</c:v>
                </c:pt>
                <c:pt idx="254">
                  <c:v>3.48194E-2</c:v>
                </c:pt>
                <c:pt idx="255">
                  <c:v>-3.8675000000000077E-2</c:v>
                </c:pt>
                <c:pt idx="256">
                  <c:v>6.7968100000000108E-3</c:v>
                </c:pt>
                <c:pt idx="257">
                  <c:v>-3.3182799999999998E-2</c:v>
                </c:pt>
                <c:pt idx="258">
                  <c:v>1.3638100000000005E-2</c:v>
                </c:pt>
                <c:pt idx="259">
                  <c:v>4.15424E-2</c:v>
                </c:pt>
                <c:pt idx="260">
                  <c:v>8.0871500000000048E-3</c:v>
                </c:pt>
                <c:pt idx="261">
                  <c:v>2.5645900000000072E-2</c:v>
                </c:pt>
                <c:pt idx="262">
                  <c:v>-1.06391E-2</c:v>
                </c:pt>
                <c:pt idx="263">
                  <c:v>-1.0279399999999998E-2</c:v>
                </c:pt>
                <c:pt idx="264">
                  <c:v>2.0696800000000047E-3</c:v>
                </c:pt>
                <c:pt idx="265">
                  <c:v>-2.2351300000000053E-2</c:v>
                </c:pt>
                <c:pt idx="266">
                  <c:v>-2.8085900000000052E-2</c:v>
                </c:pt>
                <c:pt idx="267">
                  <c:v>2.9360199999999979E-2</c:v>
                </c:pt>
                <c:pt idx="268">
                  <c:v>-2.2308399999999999E-2</c:v>
                </c:pt>
                <c:pt idx="269">
                  <c:v>4.5059099999999998E-2</c:v>
                </c:pt>
                <c:pt idx="270">
                  <c:v>-8.1182300000000006E-3</c:v>
                </c:pt>
                <c:pt idx="271">
                  <c:v>1.7474900000000002E-2</c:v>
                </c:pt>
                <c:pt idx="272">
                  <c:v>-4.1196800000000013E-2</c:v>
                </c:pt>
                <c:pt idx="273">
                  <c:v>-7.6670499999999999E-3</c:v>
                </c:pt>
                <c:pt idx="274">
                  <c:v>2.83243E-2</c:v>
                </c:pt>
                <c:pt idx="275">
                  <c:v>5.8503600000000128E-3</c:v>
                </c:pt>
                <c:pt idx="276">
                  <c:v>-2.9283200000000065E-2</c:v>
                </c:pt>
                <c:pt idx="277">
                  <c:v>1.9683400000000045E-2</c:v>
                </c:pt>
                <c:pt idx="278">
                  <c:v>3.2523799999999999E-2</c:v>
                </c:pt>
                <c:pt idx="279">
                  <c:v>-2.2668899999999999E-2</c:v>
                </c:pt>
                <c:pt idx="280">
                  <c:v>-1.5005400000000021E-2</c:v>
                </c:pt>
                <c:pt idx="281">
                  <c:v>4.0978399999999977E-2</c:v>
                </c:pt>
                <c:pt idx="282">
                  <c:v>-2.2813800000000068E-2</c:v>
                </c:pt>
                <c:pt idx="283">
                  <c:v>2.5806800000000012E-2</c:v>
                </c:pt>
                <c:pt idx="284">
                  <c:v>4.1506199999999998E-3</c:v>
                </c:pt>
                <c:pt idx="285">
                  <c:v>-4.0456900000000106E-3</c:v>
                </c:pt>
                <c:pt idx="286">
                  <c:v>-2.03541E-2</c:v>
                </c:pt>
                <c:pt idx="287">
                  <c:v>-1.32791E-2</c:v>
                </c:pt>
                <c:pt idx="288">
                  <c:v>1.29181E-2</c:v>
                </c:pt>
                <c:pt idx="289">
                  <c:v>-1.7786700000000028E-3</c:v>
                </c:pt>
                <c:pt idx="290">
                  <c:v>-2.408420000000001E-2</c:v>
                </c:pt>
                <c:pt idx="291">
                  <c:v>5.5455599999999997E-3</c:v>
                </c:pt>
                <c:pt idx="292">
                  <c:v>-8.8245900000000228E-3</c:v>
                </c:pt>
                <c:pt idx="293">
                  <c:v>8.7538800000000194E-3</c:v>
                </c:pt>
                <c:pt idx="294">
                  <c:v>-2.5479900000000083E-2</c:v>
                </c:pt>
                <c:pt idx="295">
                  <c:v>-1.25662E-3</c:v>
                </c:pt>
                <c:pt idx="296">
                  <c:v>-1.1205700000000023E-2</c:v>
                </c:pt>
                <c:pt idx="297">
                  <c:v>1.0489399999999999E-2</c:v>
                </c:pt>
                <c:pt idx="298">
                  <c:v>3.841350000000001E-2</c:v>
                </c:pt>
                <c:pt idx="299">
                  <c:v>-3.3444599999999998E-2</c:v>
                </c:pt>
                <c:pt idx="300">
                  <c:v>-7.5469600000000175E-3</c:v>
                </c:pt>
                <c:pt idx="301">
                  <c:v>2.1143100000000012E-2</c:v>
                </c:pt>
                <c:pt idx="302">
                  <c:v>-4.0485500000000001E-2</c:v>
                </c:pt>
                <c:pt idx="303">
                  <c:v>-3.4564499999999968E-3</c:v>
                </c:pt>
                <c:pt idx="304">
                  <c:v>1.6562000000000042E-2</c:v>
                </c:pt>
                <c:pt idx="305">
                  <c:v>4.7040300000000014E-3</c:v>
                </c:pt>
                <c:pt idx="306">
                  <c:v>-7.6177800000000002E-3</c:v>
                </c:pt>
                <c:pt idx="307">
                  <c:v>-3.402030000000001E-2</c:v>
                </c:pt>
                <c:pt idx="308">
                  <c:v>-4.1190400000000002E-2</c:v>
                </c:pt>
                <c:pt idx="309">
                  <c:v>-1.2264400000000003E-2</c:v>
                </c:pt>
                <c:pt idx="310">
                  <c:v>2.7964099999999999E-2</c:v>
                </c:pt>
                <c:pt idx="311">
                  <c:v>-2.3291200000000012E-2</c:v>
                </c:pt>
                <c:pt idx="312">
                  <c:v>2.2432700000000069E-2</c:v>
                </c:pt>
                <c:pt idx="313">
                  <c:v>-5.8979699999999998E-3</c:v>
                </c:pt>
                <c:pt idx="314">
                  <c:v>-6.3556900000000128E-3</c:v>
                </c:pt>
                <c:pt idx="315">
                  <c:v>2.61271E-2</c:v>
                </c:pt>
                <c:pt idx="316">
                  <c:v>-4.5980800000000002E-2</c:v>
                </c:pt>
                <c:pt idx="317">
                  <c:v>1.8129600000000003E-2</c:v>
                </c:pt>
                <c:pt idx="318">
                  <c:v>-9.8802400000000228E-3</c:v>
                </c:pt>
                <c:pt idx="319">
                  <c:v>2.1829100000000011E-2</c:v>
                </c:pt>
                <c:pt idx="320">
                  <c:v>2.1664300000000011E-2</c:v>
                </c:pt>
                <c:pt idx="321">
                  <c:v>4.0505199999999977E-2</c:v>
                </c:pt>
                <c:pt idx="322">
                  <c:v>1.8465200000000001E-2</c:v>
                </c:pt>
                <c:pt idx="323">
                  <c:v>-1.3000800000000031E-2</c:v>
                </c:pt>
                <c:pt idx="324">
                  <c:v>5.5167100000000032E-4</c:v>
                </c:pt>
                <c:pt idx="325">
                  <c:v>1.7219000000000002E-2</c:v>
                </c:pt>
                <c:pt idx="326">
                  <c:v>-2.7923400000000001E-2</c:v>
                </c:pt>
                <c:pt idx="327">
                  <c:v>4.4563000000000116E-2</c:v>
                </c:pt>
                <c:pt idx="328">
                  <c:v>1.0331099999999999E-2</c:v>
                </c:pt>
                <c:pt idx="329">
                  <c:v>-8.5688500000000046E-3</c:v>
                </c:pt>
                <c:pt idx="330">
                  <c:v>2.4520399999999998E-2</c:v>
                </c:pt>
                <c:pt idx="331">
                  <c:v>3.1573499999999997E-2</c:v>
                </c:pt>
                <c:pt idx="332">
                  <c:v>-1.13147E-2</c:v>
                </c:pt>
                <c:pt idx="333">
                  <c:v>3.0183600000000001E-2</c:v>
                </c:pt>
                <c:pt idx="334">
                  <c:v>-3.5320499999999984E-2</c:v>
                </c:pt>
                <c:pt idx="335">
                  <c:v>-2.7771400000000012E-2</c:v>
                </c:pt>
                <c:pt idx="336">
                  <c:v>-2.3162599999999933E-2</c:v>
                </c:pt>
                <c:pt idx="337">
                  <c:v>4.2487300000000013E-2</c:v>
                </c:pt>
                <c:pt idx="338">
                  <c:v>-5.0050800000000003E-3</c:v>
                </c:pt>
                <c:pt idx="339">
                  <c:v>-2.2415200000000073E-2</c:v>
                </c:pt>
                <c:pt idx="340">
                  <c:v>-1.8381900000000003E-2</c:v>
                </c:pt>
                <c:pt idx="341">
                  <c:v>2.9474799999999999E-2</c:v>
                </c:pt>
                <c:pt idx="342">
                  <c:v>4.0948899999999976E-2</c:v>
                </c:pt>
                <c:pt idx="343">
                  <c:v>-3.9339400000000004E-2</c:v>
                </c:pt>
                <c:pt idx="344">
                  <c:v>-1.6995400000000001E-2</c:v>
                </c:pt>
                <c:pt idx="345">
                  <c:v>-1.1126200000000001E-2</c:v>
                </c:pt>
                <c:pt idx="346">
                  <c:v>-1.5388700000000003E-2</c:v>
                </c:pt>
                <c:pt idx="347">
                  <c:v>3.2720899999999997E-2</c:v>
                </c:pt>
                <c:pt idx="348">
                  <c:v>2.0912699999999979E-2</c:v>
                </c:pt>
                <c:pt idx="349">
                  <c:v>-1.03873E-2</c:v>
                </c:pt>
                <c:pt idx="350">
                  <c:v>-4.4006800000000033E-2</c:v>
                </c:pt>
                <c:pt idx="351">
                  <c:v>1.2435899999999999E-3</c:v>
                </c:pt>
                <c:pt idx="352">
                  <c:v>2.0505499999999999E-3</c:v>
                </c:pt>
                <c:pt idx="353">
                  <c:v>1.9884400000000049E-2</c:v>
                </c:pt>
                <c:pt idx="354">
                  <c:v>2.2793899999999999E-2</c:v>
                </c:pt>
                <c:pt idx="355">
                  <c:v>3.6803900000000105E-2</c:v>
                </c:pt>
                <c:pt idx="356">
                  <c:v>-6.8451800000000002E-3</c:v>
                </c:pt>
                <c:pt idx="357">
                  <c:v>-1.53116E-2</c:v>
                </c:pt>
                <c:pt idx="358">
                  <c:v>3.37072E-2</c:v>
                </c:pt>
                <c:pt idx="359">
                  <c:v>-2.6269299999999999E-2</c:v>
                </c:pt>
                <c:pt idx="360">
                  <c:v>3.1375300000000085E-2</c:v>
                </c:pt>
                <c:pt idx="361">
                  <c:v>-3.5988199999999998E-2</c:v>
                </c:pt>
                <c:pt idx="362">
                  <c:v>3.1342200000000001E-2</c:v>
                </c:pt>
                <c:pt idx="363">
                  <c:v>-3.116E-2</c:v>
                </c:pt>
                <c:pt idx="364">
                  <c:v>-3.228020000000009E-3</c:v>
                </c:pt>
                <c:pt idx="365">
                  <c:v>-1.7584499999999999E-2</c:v>
                </c:pt>
                <c:pt idx="366">
                  <c:v>-4.7754000000000034E-3</c:v>
                </c:pt>
                <c:pt idx="367">
                  <c:v>2.1837800000000088E-2</c:v>
                </c:pt>
                <c:pt idx="368">
                  <c:v>-7.5540099999999999E-3</c:v>
                </c:pt>
                <c:pt idx="369">
                  <c:v>-3.2544999999999998E-2</c:v>
                </c:pt>
                <c:pt idx="370">
                  <c:v>-3.5862300000000054E-3</c:v>
                </c:pt>
                <c:pt idx="371">
                  <c:v>1.09902E-2</c:v>
                </c:pt>
                <c:pt idx="372">
                  <c:v>-4.5056300000000096E-3</c:v>
                </c:pt>
                <c:pt idx="373">
                  <c:v>-3.8429499999999999E-3</c:v>
                </c:pt>
                <c:pt idx="374">
                  <c:v>4.4912500000000154E-2</c:v>
                </c:pt>
                <c:pt idx="375">
                  <c:v>-1.42446E-3</c:v>
                </c:pt>
                <c:pt idx="376">
                  <c:v>3.2487300000000101E-2</c:v>
                </c:pt>
                <c:pt idx="377">
                  <c:v>1.0401500000000027E-2</c:v>
                </c:pt>
                <c:pt idx="378">
                  <c:v>-5.9469600000000193E-3</c:v>
                </c:pt>
                <c:pt idx="379">
                  <c:v>3.0439800000000072E-2</c:v>
                </c:pt>
                <c:pt idx="380">
                  <c:v>-1.0105100000000001E-2</c:v>
                </c:pt>
                <c:pt idx="381">
                  <c:v>-2.782620000000006E-3</c:v>
                </c:pt>
                <c:pt idx="382">
                  <c:v>2.1087300000000083E-2</c:v>
                </c:pt>
                <c:pt idx="383">
                  <c:v>2.01578E-2</c:v>
                </c:pt>
                <c:pt idx="384">
                  <c:v>-8.0134900000000068E-3</c:v>
                </c:pt>
                <c:pt idx="385">
                  <c:v>-2.5354700000000001E-2</c:v>
                </c:pt>
                <c:pt idx="386">
                  <c:v>-3.7285499999999999E-2</c:v>
                </c:pt>
                <c:pt idx="387">
                  <c:v>8.9329700000000001E-3</c:v>
                </c:pt>
                <c:pt idx="388">
                  <c:v>-2.6970899999999999E-2</c:v>
                </c:pt>
                <c:pt idx="389">
                  <c:v>-1.72684E-2</c:v>
                </c:pt>
                <c:pt idx="390">
                  <c:v>3.98214E-2</c:v>
                </c:pt>
                <c:pt idx="391">
                  <c:v>-2.4752399999999997E-2</c:v>
                </c:pt>
                <c:pt idx="392">
                  <c:v>-3.2435600000000092E-2</c:v>
                </c:pt>
                <c:pt idx="393">
                  <c:v>4.1671599999999955E-2</c:v>
                </c:pt>
                <c:pt idx="394">
                  <c:v>-4.3877700000000013E-2</c:v>
                </c:pt>
                <c:pt idx="395">
                  <c:v>2.23065E-2</c:v>
                </c:pt>
                <c:pt idx="396">
                  <c:v>-1.8186900000000002E-2</c:v>
                </c:pt>
                <c:pt idx="397">
                  <c:v>8.0614800000000288E-3</c:v>
                </c:pt>
                <c:pt idx="398">
                  <c:v>-1.932910000000004E-2</c:v>
                </c:pt>
                <c:pt idx="399">
                  <c:v>2.4951500000000001E-2</c:v>
                </c:pt>
                <c:pt idx="400">
                  <c:v>-3.5979700000000052E-2</c:v>
                </c:pt>
                <c:pt idx="401">
                  <c:v>2.7391499999999999E-2</c:v>
                </c:pt>
                <c:pt idx="402">
                  <c:v>2.7633500000000086E-3</c:v>
                </c:pt>
                <c:pt idx="403">
                  <c:v>4.1228699999999986E-2</c:v>
                </c:pt>
                <c:pt idx="404">
                  <c:v>2.953890000000001E-2</c:v>
                </c:pt>
                <c:pt idx="405">
                  <c:v>4.1438700000000002E-2</c:v>
                </c:pt>
                <c:pt idx="406">
                  <c:v>-2.7675100000000102E-2</c:v>
                </c:pt>
                <c:pt idx="407">
                  <c:v>3.8874199999999998E-2</c:v>
                </c:pt>
                <c:pt idx="408">
                  <c:v>-3.0315800000000011E-2</c:v>
                </c:pt>
                <c:pt idx="409">
                  <c:v>-3.37842E-2</c:v>
                </c:pt>
                <c:pt idx="410">
                  <c:v>-1.2842500000000031E-2</c:v>
                </c:pt>
                <c:pt idx="411">
                  <c:v>-3.3562399999999999E-2</c:v>
                </c:pt>
                <c:pt idx="412">
                  <c:v>-2.8578900000000001E-2</c:v>
                </c:pt>
                <c:pt idx="413">
                  <c:v>-1.8640900000000031E-3</c:v>
                </c:pt>
                <c:pt idx="414">
                  <c:v>3.0785099999999999E-2</c:v>
                </c:pt>
                <c:pt idx="415">
                  <c:v>-1.9094400000000001E-2</c:v>
                </c:pt>
                <c:pt idx="416">
                  <c:v>1.5520900000000001E-2</c:v>
                </c:pt>
                <c:pt idx="417">
                  <c:v>1.5650600000000001E-2</c:v>
                </c:pt>
                <c:pt idx="418">
                  <c:v>-3.26626E-2</c:v>
                </c:pt>
                <c:pt idx="419">
                  <c:v>9.444630000000025E-3</c:v>
                </c:pt>
                <c:pt idx="420">
                  <c:v>2.03645E-3</c:v>
                </c:pt>
                <c:pt idx="421">
                  <c:v>4.0164800000000001E-2</c:v>
                </c:pt>
                <c:pt idx="422">
                  <c:v>3.0904100000000011E-2</c:v>
                </c:pt>
                <c:pt idx="423">
                  <c:v>-1.5964000000000043E-3</c:v>
                </c:pt>
                <c:pt idx="424">
                  <c:v>3.9675600000000012E-2</c:v>
                </c:pt>
                <c:pt idx="425">
                  <c:v>-1.7839899999999999E-2</c:v>
                </c:pt>
                <c:pt idx="426">
                  <c:v>-7.9872900000000258E-4</c:v>
                </c:pt>
                <c:pt idx="427">
                  <c:v>2.9408500000000001E-2</c:v>
                </c:pt>
                <c:pt idx="428">
                  <c:v>1.9785800000000084E-4</c:v>
                </c:pt>
                <c:pt idx="429">
                  <c:v>-1.3507099999999999E-2</c:v>
                </c:pt>
                <c:pt idx="430">
                  <c:v>-4.4794200000000152E-2</c:v>
                </c:pt>
                <c:pt idx="431">
                  <c:v>-2.418E-2</c:v>
                </c:pt>
                <c:pt idx="432">
                  <c:v>3.1967700000000002E-2</c:v>
                </c:pt>
                <c:pt idx="433">
                  <c:v>1.8601400000000042E-2</c:v>
                </c:pt>
                <c:pt idx="434">
                  <c:v>-4.13088E-2</c:v>
                </c:pt>
                <c:pt idx="435">
                  <c:v>-3.0332899999999999E-2</c:v>
                </c:pt>
                <c:pt idx="436">
                  <c:v>7.8636400000000185E-4</c:v>
                </c:pt>
                <c:pt idx="437">
                  <c:v>-3.2060400000000003E-2</c:v>
                </c:pt>
                <c:pt idx="438">
                  <c:v>6.5933000000000137E-3</c:v>
                </c:pt>
                <c:pt idx="439">
                  <c:v>3.6214800000000063E-3</c:v>
                </c:pt>
                <c:pt idx="440">
                  <c:v>-4.0775799999999999E-3</c:v>
                </c:pt>
                <c:pt idx="441">
                  <c:v>-1.604350000000005E-3</c:v>
                </c:pt>
                <c:pt idx="442">
                  <c:v>-1.9301600000000037E-2</c:v>
                </c:pt>
                <c:pt idx="443">
                  <c:v>1.7505500000000021E-2</c:v>
                </c:pt>
                <c:pt idx="444">
                  <c:v>-2.1049000000000012E-2</c:v>
                </c:pt>
                <c:pt idx="445">
                  <c:v>4.0727899999999997E-2</c:v>
                </c:pt>
                <c:pt idx="446">
                  <c:v>-1.6540900000000001E-2</c:v>
                </c:pt>
                <c:pt idx="447">
                  <c:v>3.5982300000000002E-2</c:v>
                </c:pt>
                <c:pt idx="448">
                  <c:v>1.6308000000000003E-2</c:v>
                </c:pt>
                <c:pt idx="449">
                  <c:v>3.4164600000000003E-2</c:v>
                </c:pt>
                <c:pt idx="450">
                  <c:v>-4.5375199999999977E-2</c:v>
                </c:pt>
                <c:pt idx="451">
                  <c:v>2.7626199999999999E-3</c:v>
                </c:pt>
                <c:pt idx="452">
                  <c:v>1.8464900000000003E-2</c:v>
                </c:pt>
                <c:pt idx="453">
                  <c:v>-2.7459600000000053E-2</c:v>
                </c:pt>
                <c:pt idx="454">
                  <c:v>-1.3906400000000027E-2</c:v>
                </c:pt>
                <c:pt idx="455">
                  <c:v>1.9159400000000007E-2</c:v>
                </c:pt>
                <c:pt idx="456">
                  <c:v>-1.5854300000000002E-2</c:v>
                </c:pt>
                <c:pt idx="457">
                  <c:v>-1.2753899999999999E-2</c:v>
                </c:pt>
                <c:pt idx="458">
                  <c:v>-3.7942799999999999E-2</c:v>
                </c:pt>
                <c:pt idx="459">
                  <c:v>-1.3158700000000001E-2</c:v>
                </c:pt>
                <c:pt idx="460">
                  <c:v>5.0039899999999998E-3</c:v>
                </c:pt>
                <c:pt idx="461">
                  <c:v>2.7186000000000002E-2</c:v>
                </c:pt>
                <c:pt idx="462">
                  <c:v>-3.8099399999999999E-2</c:v>
                </c:pt>
                <c:pt idx="463">
                  <c:v>4.0414300000000014E-2</c:v>
                </c:pt>
                <c:pt idx="464">
                  <c:v>-1.8276000000000001E-2</c:v>
                </c:pt>
                <c:pt idx="465">
                  <c:v>3.5911600000000002E-2</c:v>
                </c:pt>
                <c:pt idx="466">
                  <c:v>-3.3920899999999978E-3</c:v>
                </c:pt>
                <c:pt idx="467">
                  <c:v>2.2938300000000054E-2</c:v>
                </c:pt>
                <c:pt idx="468">
                  <c:v>-1.7224400000000001E-2</c:v>
                </c:pt>
                <c:pt idx="469">
                  <c:v>2.291410000000001E-2</c:v>
                </c:pt>
                <c:pt idx="470">
                  <c:v>-2.8920599999999963E-2</c:v>
                </c:pt>
                <c:pt idx="471">
                  <c:v>1.5848900000000003E-2</c:v>
                </c:pt>
                <c:pt idx="472">
                  <c:v>-3.2960499999999997E-2</c:v>
                </c:pt>
                <c:pt idx="473">
                  <c:v>-3.2753400000000002E-2</c:v>
                </c:pt>
                <c:pt idx="474">
                  <c:v>-4.4578099999999996E-2</c:v>
                </c:pt>
                <c:pt idx="475">
                  <c:v>1.5270300000000001E-2</c:v>
                </c:pt>
                <c:pt idx="476">
                  <c:v>-2.8084700000000001E-2</c:v>
                </c:pt>
                <c:pt idx="477">
                  <c:v>-2.4105300000000048E-2</c:v>
                </c:pt>
                <c:pt idx="478">
                  <c:v>1.59132E-3</c:v>
                </c:pt>
                <c:pt idx="479">
                  <c:v>1.3609300000000024E-3</c:v>
                </c:pt>
                <c:pt idx="480">
                  <c:v>-2.1227099999999999E-3</c:v>
                </c:pt>
                <c:pt idx="481">
                  <c:v>-1.0506500000000026E-2</c:v>
                </c:pt>
                <c:pt idx="482">
                  <c:v>-2.0717399999999999E-3</c:v>
                </c:pt>
                <c:pt idx="483">
                  <c:v>6.8438800000000096E-3</c:v>
                </c:pt>
                <c:pt idx="484">
                  <c:v>2.0618000000000006E-4</c:v>
                </c:pt>
                <c:pt idx="485">
                  <c:v>-1.5767699999999999E-2</c:v>
                </c:pt>
                <c:pt idx="486">
                  <c:v>-3.673980000000009E-3</c:v>
                </c:pt>
                <c:pt idx="487">
                  <c:v>4.1230099999999985E-2</c:v>
                </c:pt>
                <c:pt idx="488">
                  <c:v>-1.86342E-2</c:v>
                </c:pt>
                <c:pt idx="489">
                  <c:v>-2.3005500000000002E-2</c:v>
                </c:pt>
                <c:pt idx="490">
                  <c:v>-6.3775400000000105E-3</c:v>
                </c:pt>
                <c:pt idx="491">
                  <c:v>2.2525300000000012E-2</c:v>
                </c:pt>
                <c:pt idx="492">
                  <c:v>-1.5523300000000024E-3</c:v>
                </c:pt>
                <c:pt idx="493">
                  <c:v>1.8680800000000055E-3</c:v>
                </c:pt>
                <c:pt idx="494">
                  <c:v>9.5546600000000047E-3</c:v>
                </c:pt>
                <c:pt idx="495">
                  <c:v>-1.69102E-2</c:v>
                </c:pt>
                <c:pt idx="496">
                  <c:v>-4.0944499999999995E-2</c:v>
                </c:pt>
                <c:pt idx="497">
                  <c:v>4.4787300000000106E-2</c:v>
                </c:pt>
                <c:pt idx="498">
                  <c:v>1.08363E-2</c:v>
                </c:pt>
                <c:pt idx="499">
                  <c:v>-7.1471900000000092E-4</c:v>
                </c:pt>
                <c:pt idx="500">
                  <c:v>-1.2520000000000033E-4</c:v>
                </c:pt>
                <c:pt idx="501">
                  <c:v>-7.3881100000000024E-3</c:v>
                </c:pt>
                <c:pt idx="502">
                  <c:v>-3.5200799999999997E-2</c:v>
                </c:pt>
                <c:pt idx="503">
                  <c:v>2.1375499999999999E-2</c:v>
                </c:pt>
                <c:pt idx="504">
                  <c:v>-3.1798699999999999E-2</c:v>
                </c:pt>
                <c:pt idx="505">
                  <c:v>3.9964199999999998E-2</c:v>
                </c:pt>
                <c:pt idx="506">
                  <c:v>1.12362E-2</c:v>
                </c:pt>
                <c:pt idx="507">
                  <c:v>8.3007300000000252E-3</c:v>
                </c:pt>
                <c:pt idx="508">
                  <c:v>-3.4693399999999999E-2</c:v>
                </c:pt>
                <c:pt idx="509">
                  <c:v>2.5890900000000012E-2</c:v>
                </c:pt>
                <c:pt idx="510">
                  <c:v>-1.5484900000000001E-2</c:v>
                </c:pt>
                <c:pt idx="511">
                  <c:v>1.76732E-2</c:v>
                </c:pt>
                <c:pt idx="512">
                  <c:v>-9.23097E-4</c:v>
                </c:pt>
                <c:pt idx="513">
                  <c:v>1.3887600000000021E-3</c:v>
                </c:pt>
                <c:pt idx="514">
                  <c:v>4.5430200000000096E-3</c:v>
                </c:pt>
                <c:pt idx="515">
                  <c:v>1.7659899999999999E-2</c:v>
                </c:pt>
                <c:pt idx="516">
                  <c:v>2.5994799999999988E-2</c:v>
                </c:pt>
                <c:pt idx="517">
                  <c:v>1.9682300000000045E-2</c:v>
                </c:pt>
                <c:pt idx="518">
                  <c:v>1.7440900000000002E-2</c:v>
                </c:pt>
                <c:pt idx="519">
                  <c:v>-3.5643200000000083E-2</c:v>
                </c:pt>
                <c:pt idx="520">
                  <c:v>3.5503800000000002E-2</c:v>
                </c:pt>
                <c:pt idx="521">
                  <c:v>-2.5126499999999941E-2</c:v>
                </c:pt>
                <c:pt idx="522">
                  <c:v>-1.3634800000000023E-2</c:v>
                </c:pt>
                <c:pt idx="523">
                  <c:v>-1.0344300000000001E-2</c:v>
                </c:pt>
                <c:pt idx="524">
                  <c:v>-2.7542400000000002E-2</c:v>
                </c:pt>
                <c:pt idx="525">
                  <c:v>-3.8920700000000003E-2</c:v>
                </c:pt>
                <c:pt idx="526">
                  <c:v>-2.777640000000001E-2</c:v>
                </c:pt>
                <c:pt idx="527">
                  <c:v>-3.6907300000000073E-2</c:v>
                </c:pt>
                <c:pt idx="528">
                  <c:v>4.3519999999999996E-2</c:v>
                </c:pt>
                <c:pt idx="529">
                  <c:v>-2.3685800000000052E-2</c:v>
                </c:pt>
                <c:pt idx="530">
                  <c:v>4.1352500000000096E-3</c:v>
                </c:pt>
                <c:pt idx="531">
                  <c:v>-1.90752E-2</c:v>
                </c:pt>
                <c:pt idx="532">
                  <c:v>-3.0479100000000091E-3</c:v>
                </c:pt>
                <c:pt idx="533">
                  <c:v>1.7708299999999999E-3</c:v>
                </c:pt>
                <c:pt idx="534">
                  <c:v>1.81622E-2</c:v>
                </c:pt>
                <c:pt idx="535">
                  <c:v>4.2746199999999998E-2</c:v>
                </c:pt>
                <c:pt idx="536">
                  <c:v>-4.07217E-2</c:v>
                </c:pt>
                <c:pt idx="537">
                  <c:v>-2.0236000000000011E-2</c:v>
                </c:pt>
                <c:pt idx="538">
                  <c:v>-3.3530400000000002E-2</c:v>
                </c:pt>
                <c:pt idx="539">
                  <c:v>-3.5982899999999998E-2</c:v>
                </c:pt>
                <c:pt idx="540">
                  <c:v>-2.2877000000000092E-2</c:v>
                </c:pt>
                <c:pt idx="541">
                  <c:v>-3.6221900000000078E-2</c:v>
                </c:pt>
                <c:pt idx="542">
                  <c:v>-2.4075400000000011E-2</c:v>
                </c:pt>
                <c:pt idx="543">
                  <c:v>3.6128100000000003E-2</c:v>
                </c:pt>
                <c:pt idx="544">
                  <c:v>3.2775499999999999E-2</c:v>
                </c:pt>
                <c:pt idx="545">
                  <c:v>9.6907300000000068E-3</c:v>
                </c:pt>
                <c:pt idx="546">
                  <c:v>4.5947999999999996E-2</c:v>
                </c:pt>
                <c:pt idx="547">
                  <c:v>-1.9517800000000037E-2</c:v>
                </c:pt>
                <c:pt idx="548">
                  <c:v>-1.5229700000000032E-4</c:v>
                </c:pt>
                <c:pt idx="549">
                  <c:v>4.6131399999999965E-3</c:v>
                </c:pt>
                <c:pt idx="550">
                  <c:v>2.8948599999999977E-2</c:v>
                </c:pt>
                <c:pt idx="551">
                  <c:v>2.5074200000000053E-2</c:v>
                </c:pt>
                <c:pt idx="552">
                  <c:v>3.8456799999999999E-2</c:v>
                </c:pt>
                <c:pt idx="553">
                  <c:v>1.3865000000000021E-2</c:v>
                </c:pt>
                <c:pt idx="554">
                  <c:v>2.9032800000000011E-2</c:v>
                </c:pt>
                <c:pt idx="555">
                  <c:v>-3.04625E-2</c:v>
                </c:pt>
                <c:pt idx="556">
                  <c:v>-2.4643000000000012E-2</c:v>
                </c:pt>
                <c:pt idx="557">
                  <c:v>-1.7862400000000007E-2</c:v>
                </c:pt>
                <c:pt idx="558">
                  <c:v>1.7721600000000001E-2</c:v>
                </c:pt>
                <c:pt idx="559">
                  <c:v>1.1006000000000005E-2</c:v>
                </c:pt>
                <c:pt idx="560">
                  <c:v>5.4114400000000147E-3</c:v>
                </c:pt>
                <c:pt idx="561">
                  <c:v>2.2990599999999999E-3</c:v>
                </c:pt>
                <c:pt idx="562">
                  <c:v>-3.5025700000000052E-3</c:v>
                </c:pt>
                <c:pt idx="563">
                  <c:v>1.5520200000000001E-2</c:v>
                </c:pt>
                <c:pt idx="564">
                  <c:v>-1.668850000000004E-2</c:v>
                </c:pt>
                <c:pt idx="565">
                  <c:v>1.5479400000000001E-2</c:v>
                </c:pt>
                <c:pt idx="566">
                  <c:v>2.4958899999999978E-2</c:v>
                </c:pt>
                <c:pt idx="567">
                  <c:v>3.0554499999999978E-2</c:v>
                </c:pt>
                <c:pt idx="568">
                  <c:v>3.7711599999999998E-2</c:v>
                </c:pt>
                <c:pt idx="569">
                  <c:v>-4.0063200000000104E-2</c:v>
                </c:pt>
                <c:pt idx="570">
                  <c:v>-1.7932799999999999E-2</c:v>
                </c:pt>
                <c:pt idx="571">
                  <c:v>-6.6376400000000123E-3</c:v>
                </c:pt>
                <c:pt idx="572">
                  <c:v>-2.4292600000000001E-2</c:v>
                </c:pt>
                <c:pt idx="573">
                  <c:v>-3.0126099999999968E-2</c:v>
                </c:pt>
                <c:pt idx="574">
                  <c:v>2.6715300000000053E-2</c:v>
                </c:pt>
                <c:pt idx="575">
                  <c:v>-7.4031200000000208E-4</c:v>
                </c:pt>
                <c:pt idx="576">
                  <c:v>-1.0149099999999999E-2</c:v>
                </c:pt>
                <c:pt idx="577">
                  <c:v>4.3074799999999996E-2</c:v>
                </c:pt>
                <c:pt idx="578">
                  <c:v>4.4358300000000003E-2</c:v>
                </c:pt>
                <c:pt idx="579">
                  <c:v>-3.5753199999999999E-2</c:v>
                </c:pt>
                <c:pt idx="580">
                  <c:v>1.5871900000000001E-2</c:v>
                </c:pt>
                <c:pt idx="581">
                  <c:v>2.4048E-2</c:v>
                </c:pt>
                <c:pt idx="582">
                  <c:v>-2.096990000000001E-2</c:v>
                </c:pt>
                <c:pt idx="583">
                  <c:v>3.0426499999999978E-2</c:v>
                </c:pt>
                <c:pt idx="584">
                  <c:v>1.5463400000000026E-2</c:v>
                </c:pt>
                <c:pt idx="585">
                  <c:v>-2.7748300000000052E-2</c:v>
                </c:pt>
                <c:pt idx="586">
                  <c:v>4.13421E-2</c:v>
                </c:pt>
                <c:pt idx="587">
                  <c:v>-2.769500000000006E-2</c:v>
                </c:pt>
                <c:pt idx="588">
                  <c:v>7.838220000000019E-3</c:v>
                </c:pt>
                <c:pt idx="589">
                  <c:v>3.0070200000000061E-2</c:v>
                </c:pt>
                <c:pt idx="590">
                  <c:v>-1.49351E-2</c:v>
                </c:pt>
                <c:pt idx="591">
                  <c:v>3.8891700000000001E-2</c:v>
                </c:pt>
                <c:pt idx="592">
                  <c:v>2.2669200000000053E-2</c:v>
                </c:pt>
                <c:pt idx="593">
                  <c:v>-4.1303199999999998E-2</c:v>
                </c:pt>
                <c:pt idx="594">
                  <c:v>2.0112999999999989E-2</c:v>
                </c:pt>
                <c:pt idx="595">
                  <c:v>3.4291099999999998E-2</c:v>
                </c:pt>
                <c:pt idx="596">
                  <c:v>1.6188999999999999E-2</c:v>
                </c:pt>
                <c:pt idx="597">
                  <c:v>-3.6372099999999997E-2</c:v>
                </c:pt>
                <c:pt idx="598">
                  <c:v>2.3680099999999999E-2</c:v>
                </c:pt>
                <c:pt idx="599">
                  <c:v>-2.1994E-2</c:v>
                </c:pt>
                <c:pt idx="600">
                  <c:v>-2.5434600000000002E-2</c:v>
                </c:pt>
                <c:pt idx="601">
                  <c:v>2.84657E-2</c:v>
                </c:pt>
                <c:pt idx="602">
                  <c:v>-3.0069599999999998E-2</c:v>
                </c:pt>
                <c:pt idx="603">
                  <c:v>1.4319299999999971E-2</c:v>
                </c:pt>
                <c:pt idx="604">
                  <c:v>-4.07251E-2</c:v>
                </c:pt>
                <c:pt idx="605">
                  <c:v>1.0269E-2</c:v>
                </c:pt>
                <c:pt idx="606">
                  <c:v>-8.4697400000000346E-3</c:v>
                </c:pt>
                <c:pt idx="607">
                  <c:v>1.2139199999999998E-2</c:v>
                </c:pt>
                <c:pt idx="608">
                  <c:v>1.2368199999999999E-2</c:v>
                </c:pt>
                <c:pt idx="609">
                  <c:v>2.0205500000000001E-2</c:v>
                </c:pt>
                <c:pt idx="610">
                  <c:v>-6.7155500000000024E-3</c:v>
                </c:pt>
                <c:pt idx="611">
                  <c:v>-1.3579000000000001E-2</c:v>
                </c:pt>
                <c:pt idx="612">
                  <c:v>1.79519E-2</c:v>
                </c:pt>
                <c:pt idx="613">
                  <c:v>7.2045500000000014E-3</c:v>
                </c:pt>
                <c:pt idx="614">
                  <c:v>-4.639620000000013E-2</c:v>
                </c:pt>
                <c:pt idx="615">
                  <c:v>3.69127E-2</c:v>
                </c:pt>
                <c:pt idx="616">
                  <c:v>-1.3170000000000033E-4</c:v>
                </c:pt>
                <c:pt idx="617">
                  <c:v>-6.3779500000000003E-3</c:v>
                </c:pt>
                <c:pt idx="618">
                  <c:v>-1.6516400000000024E-3</c:v>
                </c:pt>
                <c:pt idx="619">
                  <c:v>2.35117E-2</c:v>
                </c:pt>
                <c:pt idx="620">
                  <c:v>3.8923199999999998E-2</c:v>
                </c:pt>
                <c:pt idx="621">
                  <c:v>1.8863600000000001E-2</c:v>
                </c:pt>
                <c:pt idx="622">
                  <c:v>1.32952E-2</c:v>
                </c:pt>
                <c:pt idx="623">
                  <c:v>1.2695700000000001E-2</c:v>
                </c:pt>
                <c:pt idx="624">
                  <c:v>-3.5412300000000042E-2</c:v>
                </c:pt>
                <c:pt idx="625">
                  <c:v>-3.7160699999999998E-2</c:v>
                </c:pt>
                <c:pt idx="626">
                  <c:v>2.3748499999999968E-2</c:v>
                </c:pt>
                <c:pt idx="627">
                  <c:v>-2.9294199999999999E-2</c:v>
                </c:pt>
                <c:pt idx="628">
                  <c:v>-3.11256E-2</c:v>
                </c:pt>
                <c:pt idx="629">
                  <c:v>-2.2331900000000075E-2</c:v>
                </c:pt>
                <c:pt idx="630">
                  <c:v>1.72269E-2</c:v>
                </c:pt>
                <c:pt idx="631">
                  <c:v>-3.5054900000000014E-2</c:v>
                </c:pt>
                <c:pt idx="632">
                  <c:v>2.0963900000000001E-2</c:v>
                </c:pt>
                <c:pt idx="633">
                  <c:v>1.2751E-2</c:v>
                </c:pt>
                <c:pt idx="634">
                  <c:v>2.5486399999999999E-2</c:v>
                </c:pt>
                <c:pt idx="635">
                  <c:v>2.8934700000000001E-2</c:v>
                </c:pt>
                <c:pt idx="636">
                  <c:v>-2.7892400000000001E-2</c:v>
                </c:pt>
                <c:pt idx="637">
                  <c:v>-3.5497599999999997E-2</c:v>
                </c:pt>
                <c:pt idx="638">
                  <c:v>-1.9538400000000001E-2</c:v>
                </c:pt>
                <c:pt idx="639">
                  <c:v>2.4180900000000002E-2</c:v>
                </c:pt>
                <c:pt idx="640">
                  <c:v>3.3479500000000002E-2</c:v>
                </c:pt>
                <c:pt idx="641">
                  <c:v>2.0625899999999999E-2</c:v>
                </c:pt>
                <c:pt idx="642">
                  <c:v>-4.2391200000000108E-2</c:v>
                </c:pt>
                <c:pt idx="643">
                  <c:v>1.9192299999999999E-2</c:v>
                </c:pt>
                <c:pt idx="644">
                  <c:v>-7.9647799999999994E-3</c:v>
                </c:pt>
                <c:pt idx="645">
                  <c:v>-1.1895500000000028E-2</c:v>
                </c:pt>
                <c:pt idx="646">
                  <c:v>1.2823400000000021E-2</c:v>
                </c:pt>
                <c:pt idx="647">
                  <c:v>-1.7326000000000001E-2</c:v>
                </c:pt>
                <c:pt idx="648">
                  <c:v>8.125930000000019E-3</c:v>
                </c:pt>
                <c:pt idx="649">
                  <c:v>-1.5654899999999999E-2</c:v>
                </c:pt>
                <c:pt idx="650">
                  <c:v>-1.8250300000000001E-2</c:v>
                </c:pt>
                <c:pt idx="651">
                  <c:v>1.5533099999999999E-2</c:v>
                </c:pt>
                <c:pt idx="652">
                  <c:v>-5.2864300000000034E-3</c:v>
                </c:pt>
                <c:pt idx="653">
                  <c:v>-2.7067100000000052E-2</c:v>
                </c:pt>
                <c:pt idx="654">
                  <c:v>-4.4786000000000145E-2</c:v>
                </c:pt>
                <c:pt idx="655">
                  <c:v>1.2049000000000001E-2</c:v>
                </c:pt>
                <c:pt idx="656">
                  <c:v>8.4317800000000068E-3</c:v>
                </c:pt>
                <c:pt idx="657">
                  <c:v>-2.0360699999999968E-2</c:v>
                </c:pt>
                <c:pt idx="658">
                  <c:v>-2.6354099999999988E-2</c:v>
                </c:pt>
                <c:pt idx="659">
                  <c:v>-3.5749400000000001E-2</c:v>
                </c:pt>
                <c:pt idx="660">
                  <c:v>-7.0537100000000108E-3</c:v>
                </c:pt>
                <c:pt idx="661">
                  <c:v>-1.5847999999999999E-3</c:v>
                </c:pt>
                <c:pt idx="662">
                  <c:v>-2.0928599999999967E-2</c:v>
                </c:pt>
                <c:pt idx="663">
                  <c:v>1.8929800000000038E-2</c:v>
                </c:pt>
                <c:pt idx="664">
                  <c:v>-1.6752200000000002E-2</c:v>
                </c:pt>
                <c:pt idx="665">
                  <c:v>5.2969500000000034E-3</c:v>
                </c:pt>
                <c:pt idx="666">
                  <c:v>-2.258750000000001E-2</c:v>
                </c:pt>
                <c:pt idx="667">
                  <c:v>-4.4319000000000115E-2</c:v>
                </c:pt>
                <c:pt idx="668">
                  <c:v>4.0400400000000024E-2</c:v>
                </c:pt>
                <c:pt idx="669">
                  <c:v>-3.6870000000000106E-3</c:v>
                </c:pt>
                <c:pt idx="670">
                  <c:v>2.8699700000000002E-2</c:v>
                </c:pt>
                <c:pt idx="671">
                  <c:v>4.1547999999999995E-2</c:v>
                </c:pt>
                <c:pt idx="672">
                  <c:v>2.1256199999999999E-2</c:v>
                </c:pt>
                <c:pt idx="673">
                  <c:v>-1.9194900000000001E-2</c:v>
                </c:pt>
                <c:pt idx="674">
                  <c:v>1.9985700000000044E-2</c:v>
                </c:pt>
                <c:pt idx="675">
                  <c:v>1.9122700000000038E-2</c:v>
                </c:pt>
                <c:pt idx="676">
                  <c:v>2.8913600000000001E-2</c:v>
                </c:pt>
                <c:pt idx="677">
                  <c:v>2.8249799999999999E-2</c:v>
                </c:pt>
                <c:pt idx="678">
                  <c:v>3.4611900000000077E-2</c:v>
                </c:pt>
                <c:pt idx="679">
                  <c:v>2.2412100000000011E-2</c:v>
                </c:pt>
                <c:pt idx="680">
                  <c:v>-2.4776800000000002E-2</c:v>
                </c:pt>
                <c:pt idx="681">
                  <c:v>-3.0778099999999999E-2</c:v>
                </c:pt>
                <c:pt idx="682">
                  <c:v>1.3550700000000021E-2</c:v>
                </c:pt>
                <c:pt idx="683">
                  <c:v>-2.1064200000000002E-2</c:v>
                </c:pt>
                <c:pt idx="684">
                  <c:v>-2.99706E-2</c:v>
                </c:pt>
                <c:pt idx="685">
                  <c:v>-3.5445900000000086E-2</c:v>
                </c:pt>
                <c:pt idx="686">
                  <c:v>2.5902499999999988E-2</c:v>
                </c:pt>
                <c:pt idx="687">
                  <c:v>4.4241099999999985E-2</c:v>
                </c:pt>
                <c:pt idx="688">
                  <c:v>2.6941500000000042E-2</c:v>
                </c:pt>
                <c:pt idx="689">
                  <c:v>4.11884E-2</c:v>
                </c:pt>
                <c:pt idx="690">
                  <c:v>3.7740800000000086E-3</c:v>
                </c:pt>
                <c:pt idx="691">
                  <c:v>8.6702100000000028E-3</c:v>
                </c:pt>
                <c:pt idx="692">
                  <c:v>2.2338000000000011E-2</c:v>
                </c:pt>
                <c:pt idx="693">
                  <c:v>2.2771000000000069E-2</c:v>
                </c:pt>
                <c:pt idx="694">
                  <c:v>-2.1060200000000054E-4</c:v>
                </c:pt>
                <c:pt idx="695">
                  <c:v>1.3893600000000001E-2</c:v>
                </c:pt>
                <c:pt idx="696">
                  <c:v>4.3839500000000002E-3</c:v>
                </c:pt>
                <c:pt idx="697">
                  <c:v>1.61986E-2</c:v>
                </c:pt>
                <c:pt idx="698">
                  <c:v>-3.30675E-2</c:v>
                </c:pt>
                <c:pt idx="699">
                  <c:v>-1.3700200000000001E-2</c:v>
                </c:pt>
                <c:pt idx="700">
                  <c:v>1.4367700000000001E-2</c:v>
                </c:pt>
                <c:pt idx="701">
                  <c:v>3.2831800000000119E-2</c:v>
                </c:pt>
                <c:pt idx="702">
                  <c:v>2.4952200000000001E-2</c:v>
                </c:pt>
                <c:pt idx="703">
                  <c:v>7.7028300000000034E-3</c:v>
                </c:pt>
                <c:pt idx="704">
                  <c:v>3.4721799999999997E-2</c:v>
                </c:pt>
                <c:pt idx="705">
                  <c:v>-1.2288500000000001E-2</c:v>
                </c:pt>
                <c:pt idx="706">
                  <c:v>2.6384399999999999E-2</c:v>
                </c:pt>
                <c:pt idx="707">
                  <c:v>1.9796100000000042E-2</c:v>
                </c:pt>
                <c:pt idx="708">
                  <c:v>-3.3219800000000001E-2</c:v>
                </c:pt>
                <c:pt idx="709">
                  <c:v>1.4432599999999999E-2</c:v>
                </c:pt>
                <c:pt idx="710">
                  <c:v>-3.6653200000000073E-2</c:v>
                </c:pt>
                <c:pt idx="711">
                  <c:v>-2.183170000000009E-3</c:v>
                </c:pt>
                <c:pt idx="712">
                  <c:v>-1.81773E-2</c:v>
                </c:pt>
                <c:pt idx="713">
                  <c:v>-1.38566E-2</c:v>
                </c:pt>
                <c:pt idx="714">
                  <c:v>1.2689400000000003E-2</c:v>
                </c:pt>
                <c:pt idx="715">
                  <c:v>-4.3663599999999997E-2</c:v>
                </c:pt>
                <c:pt idx="716">
                  <c:v>1.5157300000000001E-3</c:v>
                </c:pt>
                <c:pt idx="717">
                  <c:v>-3.6367999999999998E-2</c:v>
                </c:pt>
                <c:pt idx="718">
                  <c:v>4.4689899999999977E-2</c:v>
                </c:pt>
                <c:pt idx="719">
                  <c:v>-1.5446800000000031E-3</c:v>
                </c:pt>
                <c:pt idx="720">
                  <c:v>1.5595599999999999E-2</c:v>
                </c:pt>
                <c:pt idx="721">
                  <c:v>2.2874600000000054E-2</c:v>
                </c:pt>
                <c:pt idx="722">
                  <c:v>-2.3594199999999978E-2</c:v>
                </c:pt>
                <c:pt idx="723">
                  <c:v>4.4359300000000004E-2</c:v>
                </c:pt>
                <c:pt idx="724">
                  <c:v>-1.1700900000000026E-2</c:v>
                </c:pt>
                <c:pt idx="725">
                  <c:v>4.2915899999999996E-3</c:v>
                </c:pt>
                <c:pt idx="726">
                  <c:v>4.4696200000000137E-2</c:v>
                </c:pt>
                <c:pt idx="727">
                  <c:v>-3.9812699999999999E-2</c:v>
                </c:pt>
                <c:pt idx="728">
                  <c:v>2.0805500000000011E-2</c:v>
                </c:pt>
                <c:pt idx="729">
                  <c:v>-4.1540299999999995E-2</c:v>
                </c:pt>
                <c:pt idx="730">
                  <c:v>-1.9790400000000045E-2</c:v>
                </c:pt>
                <c:pt idx="731">
                  <c:v>1.1507100000000031E-3</c:v>
                </c:pt>
                <c:pt idx="732">
                  <c:v>3.936930000000001E-2</c:v>
                </c:pt>
                <c:pt idx="733">
                  <c:v>2.953890000000001E-2</c:v>
                </c:pt>
                <c:pt idx="734">
                  <c:v>2.0925800000000001E-2</c:v>
                </c:pt>
                <c:pt idx="735">
                  <c:v>1.4926000000000005E-2</c:v>
                </c:pt>
                <c:pt idx="736">
                  <c:v>7.794840000000014E-4</c:v>
                </c:pt>
                <c:pt idx="737">
                  <c:v>-3.8672999999999999E-2</c:v>
                </c:pt>
                <c:pt idx="738">
                  <c:v>1.5347100000000021E-2</c:v>
                </c:pt>
                <c:pt idx="739">
                  <c:v>2.4305700000000006E-2</c:v>
                </c:pt>
                <c:pt idx="740">
                  <c:v>-1.4038899999999998E-2</c:v>
                </c:pt>
                <c:pt idx="741">
                  <c:v>3.3570799999999998E-2</c:v>
                </c:pt>
                <c:pt idx="742">
                  <c:v>4.5860400000000107E-2</c:v>
                </c:pt>
                <c:pt idx="743">
                  <c:v>-9.2851400000000233E-3</c:v>
                </c:pt>
                <c:pt idx="744">
                  <c:v>-2.8946199999999988E-2</c:v>
                </c:pt>
                <c:pt idx="745">
                  <c:v>4.2447800000000001E-3</c:v>
                </c:pt>
                <c:pt idx="746">
                  <c:v>-6.2342900000000147E-3</c:v>
                </c:pt>
                <c:pt idx="747">
                  <c:v>2.686740000000001E-2</c:v>
                </c:pt>
                <c:pt idx="748">
                  <c:v>8.6545800000000263E-3</c:v>
                </c:pt>
                <c:pt idx="749">
                  <c:v>-2.7451600000000069E-2</c:v>
                </c:pt>
                <c:pt idx="750">
                  <c:v>-3.2877300000000116E-2</c:v>
                </c:pt>
                <c:pt idx="751">
                  <c:v>-1.6625600000000001E-2</c:v>
                </c:pt>
                <c:pt idx="752">
                  <c:v>2.7434300000000088E-2</c:v>
                </c:pt>
                <c:pt idx="753">
                  <c:v>-4.4078500000000014E-2</c:v>
                </c:pt>
                <c:pt idx="754">
                  <c:v>-1.3522299999999999E-2</c:v>
                </c:pt>
                <c:pt idx="755">
                  <c:v>-3.2023700000000002E-2</c:v>
                </c:pt>
                <c:pt idx="756">
                  <c:v>1.8265300000000005E-2</c:v>
                </c:pt>
                <c:pt idx="757">
                  <c:v>-2.6642400000000011E-2</c:v>
                </c:pt>
                <c:pt idx="758">
                  <c:v>-1.2938E-2</c:v>
                </c:pt>
                <c:pt idx="759">
                  <c:v>-2.1784700000000001E-2</c:v>
                </c:pt>
                <c:pt idx="760">
                  <c:v>-3.9347500000000001E-2</c:v>
                </c:pt>
                <c:pt idx="761">
                  <c:v>3.3903900000000001E-2</c:v>
                </c:pt>
                <c:pt idx="762">
                  <c:v>-3.03176E-2</c:v>
                </c:pt>
                <c:pt idx="763">
                  <c:v>-2.13974E-2</c:v>
                </c:pt>
                <c:pt idx="764">
                  <c:v>3.7748700000000095E-4</c:v>
                </c:pt>
                <c:pt idx="765">
                  <c:v>5.0500900000000105E-3</c:v>
                </c:pt>
                <c:pt idx="766">
                  <c:v>1.1021100000000034E-2</c:v>
                </c:pt>
                <c:pt idx="767">
                  <c:v>2.652910000000001E-2</c:v>
                </c:pt>
                <c:pt idx="768">
                  <c:v>-3.4126399999999994E-2</c:v>
                </c:pt>
                <c:pt idx="769">
                  <c:v>3.4140400000000001E-2</c:v>
                </c:pt>
                <c:pt idx="770">
                  <c:v>2.58234E-2</c:v>
                </c:pt>
                <c:pt idx="771">
                  <c:v>-4.3214899999999999E-3</c:v>
                </c:pt>
                <c:pt idx="772">
                  <c:v>-3.4300599999999997E-4</c:v>
                </c:pt>
                <c:pt idx="773">
                  <c:v>-2.09224E-3</c:v>
                </c:pt>
                <c:pt idx="774">
                  <c:v>-3.7597600000000002E-2</c:v>
                </c:pt>
                <c:pt idx="775">
                  <c:v>2.2656300000000053E-2</c:v>
                </c:pt>
                <c:pt idx="776">
                  <c:v>-1.9406400000000042E-2</c:v>
                </c:pt>
                <c:pt idx="777">
                  <c:v>2.47741E-2</c:v>
                </c:pt>
                <c:pt idx="778">
                  <c:v>-3.1228599999999988E-2</c:v>
                </c:pt>
                <c:pt idx="779">
                  <c:v>-3.3085900000000015E-2</c:v>
                </c:pt>
                <c:pt idx="780">
                  <c:v>-4.2806900000000127E-2</c:v>
                </c:pt>
                <c:pt idx="781">
                  <c:v>-2.6072800000000063E-2</c:v>
                </c:pt>
                <c:pt idx="782">
                  <c:v>-2.4425300000000011E-2</c:v>
                </c:pt>
                <c:pt idx="783">
                  <c:v>9.334430000000029E-3</c:v>
                </c:pt>
                <c:pt idx="784">
                  <c:v>4.3979999999999977E-2</c:v>
                </c:pt>
                <c:pt idx="785">
                  <c:v>-2.0351600000000001E-2</c:v>
                </c:pt>
                <c:pt idx="786">
                  <c:v>1.3256499999999999E-2</c:v>
                </c:pt>
                <c:pt idx="787">
                  <c:v>4.1904499999999997E-2</c:v>
                </c:pt>
                <c:pt idx="788">
                  <c:v>8.1214700000000004E-4</c:v>
                </c:pt>
                <c:pt idx="789">
                  <c:v>2.1289900000000063E-2</c:v>
                </c:pt>
                <c:pt idx="790">
                  <c:v>-2.9073000000000057E-2</c:v>
                </c:pt>
                <c:pt idx="791">
                  <c:v>3.2396000000000048E-3</c:v>
                </c:pt>
                <c:pt idx="792">
                  <c:v>1.4144400000000001E-2</c:v>
                </c:pt>
                <c:pt idx="793">
                  <c:v>-4.0889399999999985E-2</c:v>
                </c:pt>
                <c:pt idx="794">
                  <c:v>-4.9912900000000223E-4</c:v>
                </c:pt>
                <c:pt idx="795">
                  <c:v>4.2348799999999999E-2</c:v>
                </c:pt>
                <c:pt idx="796">
                  <c:v>-1.1366700000000021E-2</c:v>
                </c:pt>
                <c:pt idx="797">
                  <c:v>4.4365400000000138E-2</c:v>
                </c:pt>
                <c:pt idx="798">
                  <c:v>-1.8778599999999999E-2</c:v>
                </c:pt>
                <c:pt idx="799">
                  <c:v>2.46141E-2</c:v>
                </c:pt>
                <c:pt idx="800">
                  <c:v>-1.1685100000000037E-2</c:v>
                </c:pt>
                <c:pt idx="801">
                  <c:v>-1.0169299999999996E-2</c:v>
                </c:pt>
                <c:pt idx="802">
                  <c:v>2.1017899999999999E-2</c:v>
                </c:pt>
                <c:pt idx="803">
                  <c:v>3.0309300000000063E-3</c:v>
                </c:pt>
                <c:pt idx="804">
                  <c:v>4.4198300000000024E-2</c:v>
                </c:pt>
                <c:pt idx="805">
                  <c:v>2.9838799999999999E-2</c:v>
                </c:pt>
                <c:pt idx="806">
                  <c:v>-1.3877700000000001E-2</c:v>
                </c:pt>
                <c:pt idx="807">
                  <c:v>1.84957E-2</c:v>
                </c:pt>
                <c:pt idx="808">
                  <c:v>4.5336600000000175E-3</c:v>
                </c:pt>
                <c:pt idx="809">
                  <c:v>1.3521300000000003E-2</c:v>
                </c:pt>
                <c:pt idx="810">
                  <c:v>-2.4084399999999999E-2</c:v>
                </c:pt>
                <c:pt idx="811">
                  <c:v>3.1019900000000062E-2</c:v>
                </c:pt>
                <c:pt idx="812">
                  <c:v>-9.8679800000000348E-3</c:v>
                </c:pt>
                <c:pt idx="813">
                  <c:v>-9.4148200000000043E-4</c:v>
                </c:pt>
                <c:pt idx="814">
                  <c:v>4.3076299999999998E-2</c:v>
                </c:pt>
                <c:pt idx="815">
                  <c:v>3.1677300000000096E-2</c:v>
                </c:pt>
                <c:pt idx="816">
                  <c:v>7.3936300000000121E-3</c:v>
                </c:pt>
                <c:pt idx="817">
                  <c:v>2.5127900000000002E-2</c:v>
                </c:pt>
                <c:pt idx="818">
                  <c:v>3.9962399999999995E-2</c:v>
                </c:pt>
                <c:pt idx="819">
                  <c:v>3.3302499999999978E-2</c:v>
                </c:pt>
                <c:pt idx="820">
                  <c:v>-4.1800600000000014E-2</c:v>
                </c:pt>
                <c:pt idx="821">
                  <c:v>-3.7017500000000002E-2</c:v>
                </c:pt>
                <c:pt idx="822">
                  <c:v>2.408480000000001E-2</c:v>
                </c:pt>
                <c:pt idx="823">
                  <c:v>-3.8507100000000002E-2</c:v>
                </c:pt>
                <c:pt idx="824">
                  <c:v>1.6450900000000001E-2</c:v>
                </c:pt>
                <c:pt idx="825">
                  <c:v>7.3792300000000213E-3</c:v>
                </c:pt>
                <c:pt idx="826">
                  <c:v>-1.43524E-2</c:v>
                </c:pt>
                <c:pt idx="827">
                  <c:v>-4.2686300000000003E-2</c:v>
                </c:pt>
                <c:pt idx="828">
                  <c:v>-1.77164E-2</c:v>
                </c:pt>
                <c:pt idx="829">
                  <c:v>3.4752199999999997E-2</c:v>
                </c:pt>
                <c:pt idx="830">
                  <c:v>1.5223800000000027E-2</c:v>
                </c:pt>
                <c:pt idx="831">
                  <c:v>-2.1074499999999999E-2</c:v>
                </c:pt>
                <c:pt idx="832">
                  <c:v>-1.4915199999999998E-2</c:v>
                </c:pt>
                <c:pt idx="833">
                  <c:v>-4.6460800000000003E-3</c:v>
                </c:pt>
                <c:pt idx="834">
                  <c:v>4.1076799999999997E-2</c:v>
                </c:pt>
                <c:pt idx="835">
                  <c:v>-3.9121799999999998E-2</c:v>
                </c:pt>
                <c:pt idx="836">
                  <c:v>3.39355E-2</c:v>
                </c:pt>
                <c:pt idx="837">
                  <c:v>-1.1150500000000027E-2</c:v>
                </c:pt>
                <c:pt idx="838">
                  <c:v>-2.1307699999999999E-2</c:v>
                </c:pt>
                <c:pt idx="839">
                  <c:v>-5.9288800000000001E-3</c:v>
                </c:pt>
                <c:pt idx="840">
                  <c:v>-1.4492199999999998E-2</c:v>
                </c:pt>
                <c:pt idx="841">
                  <c:v>-4.7642800000000001E-3</c:v>
                </c:pt>
                <c:pt idx="842">
                  <c:v>-3.31831E-2</c:v>
                </c:pt>
                <c:pt idx="843">
                  <c:v>-2.9388399999999999E-3</c:v>
                </c:pt>
                <c:pt idx="844">
                  <c:v>2.2681900000000099E-2</c:v>
                </c:pt>
                <c:pt idx="845">
                  <c:v>2.8472600000000001E-2</c:v>
                </c:pt>
                <c:pt idx="846">
                  <c:v>-1.8488900000000003E-2</c:v>
                </c:pt>
                <c:pt idx="847">
                  <c:v>4.1567700000000013E-2</c:v>
                </c:pt>
                <c:pt idx="848">
                  <c:v>3.2529900000000014E-2</c:v>
                </c:pt>
                <c:pt idx="849">
                  <c:v>4.1934600000000002E-2</c:v>
                </c:pt>
                <c:pt idx="850">
                  <c:v>-2.7196600000000001E-2</c:v>
                </c:pt>
                <c:pt idx="851">
                  <c:v>3.8516099999999998E-2</c:v>
                </c:pt>
                <c:pt idx="852">
                  <c:v>3.9097699999999999E-2</c:v>
                </c:pt>
                <c:pt idx="853">
                  <c:v>-1.2368199999999999E-2</c:v>
                </c:pt>
                <c:pt idx="854">
                  <c:v>5.002640000000013E-3</c:v>
                </c:pt>
                <c:pt idx="855">
                  <c:v>4.2051700000000004E-2</c:v>
                </c:pt>
                <c:pt idx="856">
                  <c:v>-1.7724100000000003E-2</c:v>
                </c:pt>
                <c:pt idx="857">
                  <c:v>1.8271500000000038E-2</c:v>
                </c:pt>
                <c:pt idx="858">
                  <c:v>4.1459599999999985E-2</c:v>
                </c:pt>
                <c:pt idx="859">
                  <c:v>4.6637099999999987E-2</c:v>
                </c:pt>
                <c:pt idx="860">
                  <c:v>-2.0480700000000011E-2</c:v>
                </c:pt>
                <c:pt idx="861">
                  <c:v>1.3200800000000037E-2</c:v>
                </c:pt>
                <c:pt idx="862">
                  <c:v>-4.0272999999999996E-2</c:v>
                </c:pt>
                <c:pt idx="863">
                  <c:v>-3.9701500000000001E-2</c:v>
                </c:pt>
                <c:pt idx="864">
                  <c:v>-1.42785E-2</c:v>
                </c:pt>
                <c:pt idx="865">
                  <c:v>7.6403600000000127E-3</c:v>
                </c:pt>
                <c:pt idx="866">
                  <c:v>-3.3340799999999997E-2</c:v>
                </c:pt>
                <c:pt idx="867">
                  <c:v>4.6769100000000001E-2</c:v>
                </c:pt>
                <c:pt idx="868">
                  <c:v>-9.6305700000000015E-3</c:v>
                </c:pt>
                <c:pt idx="869">
                  <c:v>-2.41701E-2</c:v>
                </c:pt>
                <c:pt idx="870">
                  <c:v>-2.7292199999999999E-2</c:v>
                </c:pt>
                <c:pt idx="871">
                  <c:v>1.3864100000000034E-2</c:v>
                </c:pt>
                <c:pt idx="872">
                  <c:v>-6.8722600000000172E-3</c:v>
                </c:pt>
                <c:pt idx="873">
                  <c:v>3.7032800000000081E-2</c:v>
                </c:pt>
                <c:pt idx="874">
                  <c:v>-4.2124200000000001E-2</c:v>
                </c:pt>
                <c:pt idx="875">
                  <c:v>-9.8347400000000067E-3</c:v>
                </c:pt>
                <c:pt idx="876">
                  <c:v>3.654820000000001E-2</c:v>
                </c:pt>
                <c:pt idx="877">
                  <c:v>-1.3783000000000026E-2</c:v>
                </c:pt>
                <c:pt idx="878">
                  <c:v>9.5122200000000001E-3</c:v>
                </c:pt>
                <c:pt idx="879">
                  <c:v>-4.0746400000000106E-2</c:v>
                </c:pt>
                <c:pt idx="880">
                  <c:v>-7.6007200000000122E-3</c:v>
                </c:pt>
                <c:pt idx="881">
                  <c:v>-2.4339199999999998E-2</c:v>
                </c:pt>
                <c:pt idx="882">
                  <c:v>4.3828700000000014E-3</c:v>
                </c:pt>
                <c:pt idx="883">
                  <c:v>7.1403300000000107E-3</c:v>
                </c:pt>
                <c:pt idx="884">
                  <c:v>-1.0689000000000001E-2</c:v>
                </c:pt>
                <c:pt idx="885">
                  <c:v>4.0893900000000108E-2</c:v>
                </c:pt>
                <c:pt idx="886">
                  <c:v>-2.0970900000000011E-2</c:v>
                </c:pt>
                <c:pt idx="887">
                  <c:v>-4.6186600000000022E-2</c:v>
                </c:pt>
                <c:pt idx="888">
                  <c:v>5.5525799999999997E-3</c:v>
                </c:pt>
                <c:pt idx="889">
                  <c:v>9.9812400000000006E-3</c:v>
                </c:pt>
                <c:pt idx="890">
                  <c:v>-2.1396599999999977E-2</c:v>
                </c:pt>
                <c:pt idx="891">
                  <c:v>-3.7293200000000089E-2</c:v>
                </c:pt>
                <c:pt idx="892">
                  <c:v>-3.1604400000000005E-2</c:v>
                </c:pt>
                <c:pt idx="893">
                  <c:v>1.4164500000000031E-3</c:v>
                </c:pt>
                <c:pt idx="894">
                  <c:v>-4.6396000000000128E-3</c:v>
                </c:pt>
                <c:pt idx="895">
                  <c:v>7.8490500000000032E-3</c:v>
                </c:pt>
                <c:pt idx="896">
                  <c:v>-8.9919600000000002E-3</c:v>
                </c:pt>
                <c:pt idx="897">
                  <c:v>4.5603000000000012E-2</c:v>
                </c:pt>
              </c:numCache>
            </c:numRef>
          </c:yVal>
        </c:ser>
        <c:axId val="33551104"/>
        <c:axId val="33553024"/>
      </c:scatterChart>
      <c:valAx>
        <c:axId val="33551104"/>
        <c:scaling>
          <c:orientation val="minMax"/>
        </c:scaling>
        <c:axPos val="b"/>
        <c:numFmt formatCode="0.00" sourceLinked="1"/>
        <c:tickLblPos val="nextTo"/>
        <c:crossAx val="33553024"/>
        <c:crosses val="autoZero"/>
        <c:crossBetween val="midCat"/>
      </c:valAx>
      <c:valAx>
        <c:axId val="33553024"/>
        <c:scaling>
          <c:orientation val="minMax"/>
        </c:scaling>
        <c:axPos val="l"/>
        <c:majorGridlines/>
        <c:numFmt formatCode="0.00" sourceLinked="1"/>
        <c:tickLblPos val="nextTo"/>
        <c:crossAx val="3355110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Z0 beam = 250 mm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test1!$D$5</c:f>
              <c:strCache>
                <c:ptCount val="1"/>
                <c:pt idx="0">
                  <c:v>phi0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test5!$D$6:$D$705</c:f>
              <c:numCache>
                <c:formatCode>0.00E+00</c:formatCode>
                <c:ptCount val="700"/>
                <c:pt idx="0" formatCode="0.00">
                  <c:v>-1.4949199999999999E-2</c:v>
                </c:pt>
                <c:pt idx="1">
                  <c:v>-1.9708500000000049E-2</c:v>
                </c:pt>
                <c:pt idx="2">
                  <c:v>-2.0311900000000011E-2</c:v>
                </c:pt>
                <c:pt idx="3">
                  <c:v>-2.01177E-3</c:v>
                </c:pt>
                <c:pt idx="4">
                  <c:v>-4.1429600000000002E-3</c:v>
                </c:pt>
                <c:pt idx="5">
                  <c:v>-5.69901E-3</c:v>
                </c:pt>
                <c:pt idx="6">
                  <c:v>-2.2296699999999999E-2</c:v>
                </c:pt>
                <c:pt idx="7">
                  <c:v>-2.3628099999999978E-2</c:v>
                </c:pt>
                <c:pt idx="8">
                  <c:v>-2.6062399999999999E-2</c:v>
                </c:pt>
                <c:pt idx="9">
                  <c:v>-5.8962100000000133E-4</c:v>
                </c:pt>
                <c:pt idx="10">
                  <c:v>-2.8702800000000001E-2</c:v>
                </c:pt>
                <c:pt idx="11">
                  <c:v>-2.2340200000000011E-2</c:v>
                </c:pt>
                <c:pt idx="12">
                  <c:v>-4.3037800000000001E-3</c:v>
                </c:pt>
                <c:pt idx="13">
                  <c:v>-1.0821900000000001E-2</c:v>
                </c:pt>
                <c:pt idx="14">
                  <c:v>-2.9832800000000086E-4</c:v>
                </c:pt>
                <c:pt idx="15">
                  <c:v>-5.0228399999999998E-3</c:v>
                </c:pt>
                <c:pt idx="16">
                  <c:v>-1.5995100000000034E-3</c:v>
                </c:pt>
                <c:pt idx="17">
                  <c:v>7.6696400000000203E-4</c:v>
                </c:pt>
                <c:pt idx="18">
                  <c:v>-1.22853E-3</c:v>
                </c:pt>
                <c:pt idx="19">
                  <c:v>-4.1035400000000001E-3</c:v>
                </c:pt>
                <c:pt idx="20">
                  <c:v>-6.4597700000000174E-3</c:v>
                </c:pt>
                <c:pt idx="21">
                  <c:v>-1.4911799999999999E-2</c:v>
                </c:pt>
                <c:pt idx="22">
                  <c:v>-2.2180800000000011E-2</c:v>
                </c:pt>
                <c:pt idx="23">
                  <c:v>-4.7189700000000096E-4</c:v>
                </c:pt>
                <c:pt idx="24">
                  <c:v>-1.4511400000000001E-2</c:v>
                </c:pt>
                <c:pt idx="25">
                  <c:v>-6.5131399999999997E-3</c:v>
                </c:pt>
                <c:pt idx="26">
                  <c:v>-7.8218599999999999E-3</c:v>
                </c:pt>
                <c:pt idx="27">
                  <c:v>-1.49707E-2</c:v>
                </c:pt>
                <c:pt idx="28">
                  <c:v>-1.5925000000000005E-2</c:v>
                </c:pt>
                <c:pt idx="29">
                  <c:v>-1.5971400000000036E-3</c:v>
                </c:pt>
                <c:pt idx="30">
                  <c:v>-5.5821200000000003E-3</c:v>
                </c:pt>
                <c:pt idx="31">
                  <c:v>-4.2704500000000107E-3</c:v>
                </c:pt>
                <c:pt idx="32">
                  <c:v>-1.1050800000000026E-3</c:v>
                </c:pt>
                <c:pt idx="33">
                  <c:v>-5.4936300000000141E-3</c:v>
                </c:pt>
                <c:pt idx="34">
                  <c:v>-2.4888299999999999E-2</c:v>
                </c:pt>
                <c:pt idx="35">
                  <c:v>-1.0701400000000026E-2</c:v>
                </c:pt>
                <c:pt idx="36">
                  <c:v>-3.5791900000000077E-3</c:v>
                </c:pt>
                <c:pt idx="37">
                  <c:v>-5.2157900000000127E-3</c:v>
                </c:pt>
                <c:pt idx="38">
                  <c:v>-1.5473100000000005E-2</c:v>
                </c:pt>
                <c:pt idx="39">
                  <c:v>-2.5782099999999999E-2</c:v>
                </c:pt>
                <c:pt idx="40">
                  <c:v>-9.4585900000000332E-4</c:v>
                </c:pt>
                <c:pt idx="41">
                  <c:v>-1.7224400000000001E-2</c:v>
                </c:pt>
                <c:pt idx="42">
                  <c:v>-7.7442600000000176E-3</c:v>
                </c:pt>
                <c:pt idx="43">
                  <c:v>-7.8875899999999999E-3</c:v>
                </c:pt>
                <c:pt idx="44">
                  <c:v>-9.4870600000000211E-3</c:v>
                </c:pt>
                <c:pt idx="45">
                  <c:v>-1.862810000000004E-2</c:v>
                </c:pt>
                <c:pt idx="46">
                  <c:v>-6.2085899999999999E-3</c:v>
                </c:pt>
                <c:pt idx="47">
                  <c:v>-1.6057800000000001E-2</c:v>
                </c:pt>
                <c:pt idx="48">
                  <c:v>-2.7882400000000012E-2</c:v>
                </c:pt>
                <c:pt idx="49">
                  <c:v>-1.937380000000005E-3</c:v>
                </c:pt>
                <c:pt idx="50">
                  <c:v>1.1295600000000003E-4</c:v>
                </c:pt>
                <c:pt idx="51">
                  <c:v>-2.6216099999999999E-2</c:v>
                </c:pt>
                <c:pt idx="52">
                  <c:v>-2.0159199999999999E-2</c:v>
                </c:pt>
                <c:pt idx="53">
                  <c:v>-2.5807200000000068E-2</c:v>
                </c:pt>
                <c:pt idx="54">
                  <c:v>-2.4619900000000052E-2</c:v>
                </c:pt>
                <c:pt idx="55">
                  <c:v>-2.51101E-2</c:v>
                </c:pt>
                <c:pt idx="56">
                  <c:v>-2.721440000000001E-2</c:v>
                </c:pt>
                <c:pt idx="57">
                  <c:v>-2.7037200000000101E-2</c:v>
                </c:pt>
                <c:pt idx="58">
                  <c:v>-7.8486700000000124E-3</c:v>
                </c:pt>
                <c:pt idx="59">
                  <c:v>-8.9727000000000348E-3</c:v>
                </c:pt>
                <c:pt idx="60">
                  <c:v>-3.0820400000000012E-3</c:v>
                </c:pt>
                <c:pt idx="61">
                  <c:v>1.0249100000000021E-3</c:v>
                </c:pt>
                <c:pt idx="62">
                  <c:v>-2.9945800000000012E-2</c:v>
                </c:pt>
                <c:pt idx="63">
                  <c:v>-2.4861800000000048E-2</c:v>
                </c:pt>
                <c:pt idx="64">
                  <c:v>-2.7895300000000098E-2</c:v>
                </c:pt>
                <c:pt idx="65">
                  <c:v>-1.3426100000000026E-2</c:v>
                </c:pt>
                <c:pt idx="66">
                  <c:v>-1.9851800000000044E-2</c:v>
                </c:pt>
                <c:pt idx="67">
                  <c:v>-1.8987299999999999E-2</c:v>
                </c:pt>
                <c:pt idx="68">
                  <c:v>-2.6374700000000011E-2</c:v>
                </c:pt>
                <c:pt idx="69">
                  <c:v>-1.2492700000000001E-2</c:v>
                </c:pt>
                <c:pt idx="70">
                  <c:v>-1.0017999999999975E-2</c:v>
                </c:pt>
                <c:pt idx="71">
                  <c:v>-2.6725100000000002E-2</c:v>
                </c:pt>
                <c:pt idx="72">
                  <c:v>-2.6178199999999999E-2</c:v>
                </c:pt>
                <c:pt idx="73">
                  <c:v>-2.1287000000000052E-2</c:v>
                </c:pt>
                <c:pt idx="74">
                  <c:v>-2.4873700000000058E-2</c:v>
                </c:pt>
                <c:pt idx="75">
                  <c:v>-1.7673899999999999E-2</c:v>
                </c:pt>
                <c:pt idx="76">
                  <c:v>-1.9008700000000003E-2</c:v>
                </c:pt>
                <c:pt idx="77">
                  <c:v>-1.7019400000000001E-2</c:v>
                </c:pt>
                <c:pt idx="78">
                  <c:v>-2.4704E-2</c:v>
                </c:pt>
                <c:pt idx="79">
                  <c:v>-1.10582E-3</c:v>
                </c:pt>
                <c:pt idx="80">
                  <c:v>-2.3259499999999978E-2</c:v>
                </c:pt>
                <c:pt idx="81">
                  <c:v>-2.0501900000000052E-2</c:v>
                </c:pt>
                <c:pt idx="82">
                  <c:v>-9.270540000000025E-3</c:v>
                </c:pt>
                <c:pt idx="83">
                  <c:v>-1.2793199999999999E-2</c:v>
                </c:pt>
                <c:pt idx="84">
                  <c:v>3.6822000000000075E-4</c:v>
                </c:pt>
                <c:pt idx="85">
                  <c:v>-1.01309E-2</c:v>
                </c:pt>
                <c:pt idx="86">
                  <c:v>-2.4363200000000002E-2</c:v>
                </c:pt>
                <c:pt idx="87">
                  <c:v>-1.9389900000000005E-2</c:v>
                </c:pt>
                <c:pt idx="88">
                  <c:v>-1.6726100000000049E-3</c:v>
                </c:pt>
                <c:pt idx="89">
                  <c:v>-2.4688499999999988E-2</c:v>
                </c:pt>
                <c:pt idx="90">
                  <c:v>-2.3677600000000049E-2</c:v>
                </c:pt>
                <c:pt idx="91">
                  <c:v>-1.8986400000000042E-2</c:v>
                </c:pt>
                <c:pt idx="92">
                  <c:v>-2.7379100000000069E-2</c:v>
                </c:pt>
                <c:pt idx="93">
                  <c:v>-2.3413699999999999E-2</c:v>
                </c:pt>
                <c:pt idx="94">
                  <c:v>-1.50984E-2</c:v>
                </c:pt>
                <c:pt idx="95">
                  <c:v>-2.1429000000000011E-2</c:v>
                </c:pt>
                <c:pt idx="96">
                  <c:v>-2.9735600000000011E-2</c:v>
                </c:pt>
                <c:pt idx="97">
                  <c:v>-2.9531800000000053E-3</c:v>
                </c:pt>
                <c:pt idx="98">
                  <c:v>-1.3137500000000003E-2</c:v>
                </c:pt>
                <c:pt idx="99">
                  <c:v>-1.0700100000000028E-2</c:v>
                </c:pt>
                <c:pt idx="100">
                  <c:v>-8.0039800000000008E-3</c:v>
                </c:pt>
                <c:pt idx="101">
                  <c:v>-9.0819300000000228E-3</c:v>
                </c:pt>
                <c:pt idx="102">
                  <c:v>-2.6215900000000063E-2</c:v>
                </c:pt>
                <c:pt idx="103">
                  <c:v>-9.1780000000000004E-3</c:v>
                </c:pt>
                <c:pt idx="104">
                  <c:v>-1.4780400000000023E-2</c:v>
                </c:pt>
                <c:pt idx="105">
                  <c:v>-2.9109099999999999E-2</c:v>
                </c:pt>
                <c:pt idx="106">
                  <c:v>-3.2412400000000011E-3</c:v>
                </c:pt>
                <c:pt idx="107">
                  <c:v>-2.1217500000000011E-2</c:v>
                </c:pt>
                <c:pt idx="108">
                  <c:v>-1.3712600000000024E-3</c:v>
                </c:pt>
                <c:pt idx="109">
                  <c:v>-2.48285E-2</c:v>
                </c:pt>
                <c:pt idx="110">
                  <c:v>-9.2093400000000068E-3</c:v>
                </c:pt>
                <c:pt idx="111">
                  <c:v>-5.4490000000000137E-3</c:v>
                </c:pt>
                <c:pt idx="112">
                  <c:v>-1.87259E-2</c:v>
                </c:pt>
                <c:pt idx="113">
                  <c:v>-1.6841500000000047E-2</c:v>
                </c:pt>
                <c:pt idx="114">
                  <c:v>-1.1545800000000033E-2</c:v>
                </c:pt>
                <c:pt idx="115">
                  <c:v>-1.1420800000000043E-2</c:v>
                </c:pt>
                <c:pt idx="116">
                  <c:v>-2.4340499999999977E-2</c:v>
                </c:pt>
                <c:pt idx="117">
                  <c:v>-1.4585799999999999E-2</c:v>
                </c:pt>
                <c:pt idx="118">
                  <c:v>-1.4875899999999999E-2</c:v>
                </c:pt>
                <c:pt idx="119">
                  <c:v>-5.6216100000000034E-3</c:v>
                </c:pt>
                <c:pt idx="120">
                  <c:v>7.1793800000000173E-4</c:v>
                </c:pt>
                <c:pt idx="121">
                  <c:v>-1.62536E-2</c:v>
                </c:pt>
                <c:pt idx="122">
                  <c:v>-2.91883E-2</c:v>
                </c:pt>
                <c:pt idx="123">
                  <c:v>-1.3220800000000033E-2</c:v>
                </c:pt>
                <c:pt idx="124">
                  <c:v>-2.2613600000000074E-3</c:v>
                </c:pt>
                <c:pt idx="125">
                  <c:v>-1.55169E-2</c:v>
                </c:pt>
                <c:pt idx="126">
                  <c:v>-1.2736299999999996E-2</c:v>
                </c:pt>
                <c:pt idx="127">
                  <c:v>-1.61082E-2</c:v>
                </c:pt>
                <c:pt idx="128">
                  <c:v>-5.7780600000000189E-3</c:v>
                </c:pt>
                <c:pt idx="129">
                  <c:v>-1.2891400000000001E-2</c:v>
                </c:pt>
                <c:pt idx="130">
                  <c:v>-1.03662E-3</c:v>
                </c:pt>
                <c:pt idx="131">
                  <c:v>-2.3095899999999999E-2</c:v>
                </c:pt>
                <c:pt idx="132">
                  <c:v>-2.8979899999999999E-2</c:v>
                </c:pt>
                <c:pt idx="133">
                  <c:v>-2.5832800000000062E-2</c:v>
                </c:pt>
                <c:pt idx="134">
                  <c:v>-1.7458700000000001E-2</c:v>
                </c:pt>
                <c:pt idx="135">
                  <c:v>-8.0229200000000028E-3</c:v>
                </c:pt>
                <c:pt idx="136">
                  <c:v>-2.1450199999999999E-2</c:v>
                </c:pt>
                <c:pt idx="137">
                  <c:v>-7.45678000000002E-4</c:v>
                </c:pt>
                <c:pt idx="138">
                  <c:v>-7.8553900000000155E-4</c:v>
                </c:pt>
                <c:pt idx="139">
                  <c:v>-2.1763500000000002E-2</c:v>
                </c:pt>
                <c:pt idx="140">
                  <c:v>-1.9169700000000001E-2</c:v>
                </c:pt>
                <c:pt idx="141">
                  <c:v>-1.6963500000000048E-2</c:v>
                </c:pt>
                <c:pt idx="142">
                  <c:v>-9.6972200000000012E-3</c:v>
                </c:pt>
                <c:pt idx="143">
                  <c:v>-2.8913000000000001E-2</c:v>
                </c:pt>
                <c:pt idx="144">
                  <c:v>1.6664900000000029E-3</c:v>
                </c:pt>
                <c:pt idx="145">
                  <c:v>-2.0181000000000001E-2</c:v>
                </c:pt>
                <c:pt idx="146">
                  <c:v>-4.7104000000000095E-3</c:v>
                </c:pt>
                <c:pt idx="147">
                  <c:v>-1.4431899999999999E-2</c:v>
                </c:pt>
                <c:pt idx="148">
                  <c:v>-7.8919599999999999E-3</c:v>
                </c:pt>
                <c:pt idx="149">
                  <c:v>-3.1616600000000054E-3</c:v>
                </c:pt>
                <c:pt idx="150">
                  <c:v>-5.4821300000000095E-3</c:v>
                </c:pt>
                <c:pt idx="151">
                  <c:v>-6.8527400000000117E-3</c:v>
                </c:pt>
                <c:pt idx="152">
                  <c:v>-1.7870199999999999E-2</c:v>
                </c:pt>
                <c:pt idx="153">
                  <c:v>-9.9428000000000068E-3</c:v>
                </c:pt>
                <c:pt idx="154">
                  <c:v>-1.8147900000000005E-2</c:v>
                </c:pt>
                <c:pt idx="155">
                  <c:v>-1.1605200000000001E-2</c:v>
                </c:pt>
                <c:pt idx="156">
                  <c:v>-6.7551300000000024E-3</c:v>
                </c:pt>
                <c:pt idx="157">
                  <c:v>-1.0481799999999999E-2</c:v>
                </c:pt>
                <c:pt idx="158">
                  <c:v>-2.020810000000001E-2</c:v>
                </c:pt>
                <c:pt idx="159">
                  <c:v>-2.7249000000000088E-3</c:v>
                </c:pt>
                <c:pt idx="160">
                  <c:v>-1.0773899999999999E-2</c:v>
                </c:pt>
                <c:pt idx="161">
                  <c:v>-1.5865799999999999E-2</c:v>
                </c:pt>
                <c:pt idx="162">
                  <c:v>-5.8161400000000096E-3</c:v>
                </c:pt>
                <c:pt idx="163">
                  <c:v>-2.4821900000000011E-2</c:v>
                </c:pt>
                <c:pt idx="164">
                  <c:v>-1.20364E-3</c:v>
                </c:pt>
                <c:pt idx="165">
                  <c:v>-2.5264999999999999E-2</c:v>
                </c:pt>
                <c:pt idx="166">
                  <c:v>-2.6508799999999999E-2</c:v>
                </c:pt>
                <c:pt idx="167">
                  <c:v>-8.1787700000000001E-3</c:v>
                </c:pt>
                <c:pt idx="168">
                  <c:v>-3.3148800000000001E-3</c:v>
                </c:pt>
                <c:pt idx="169">
                  <c:v>-2.1574400000000001E-2</c:v>
                </c:pt>
                <c:pt idx="170">
                  <c:v>-2.3193399999999999E-2</c:v>
                </c:pt>
                <c:pt idx="171">
                  <c:v>-2.0767299999999999E-2</c:v>
                </c:pt>
                <c:pt idx="172">
                  <c:v>-1.3392800000000003E-2</c:v>
                </c:pt>
                <c:pt idx="173">
                  <c:v>-1.7514900000000001E-3</c:v>
                </c:pt>
                <c:pt idx="174">
                  <c:v>-2.2082100000000052E-2</c:v>
                </c:pt>
                <c:pt idx="175">
                  <c:v>-1.6451500000000039E-2</c:v>
                </c:pt>
                <c:pt idx="176">
                  <c:v>-2.2880100000000059E-2</c:v>
                </c:pt>
                <c:pt idx="177">
                  <c:v>-1.6030600000000002E-2</c:v>
                </c:pt>
                <c:pt idx="178">
                  <c:v>-2.36145E-2</c:v>
                </c:pt>
                <c:pt idx="179">
                  <c:v>-2.0556899999999993E-2</c:v>
                </c:pt>
                <c:pt idx="180">
                  <c:v>-1.3485600000000007E-2</c:v>
                </c:pt>
                <c:pt idx="181">
                  <c:v>-2.9380300000000002E-2</c:v>
                </c:pt>
                <c:pt idx="182">
                  <c:v>-1.6597900000000002E-2</c:v>
                </c:pt>
                <c:pt idx="183">
                  <c:v>-8.9291000000000231E-3</c:v>
                </c:pt>
                <c:pt idx="184">
                  <c:v>-5.9756000000000175E-3</c:v>
                </c:pt>
                <c:pt idx="185">
                  <c:v>-1.1644300000000026E-2</c:v>
                </c:pt>
                <c:pt idx="186">
                  <c:v>-1.6101200000000003E-2</c:v>
                </c:pt>
                <c:pt idx="187">
                  <c:v>-2.2566399999999997E-2</c:v>
                </c:pt>
                <c:pt idx="188">
                  <c:v>-1.4885600000000001E-2</c:v>
                </c:pt>
                <c:pt idx="189">
                  <c:v>-2.9834099999999999E-2</c:v>
                </c:pt>
                <c:pt idx="190">
                  <c:v>7.9573000000000165E-4</c:v>
                </c:pt>
                <c:pt idx="191">
                  <c:v>-1.2374899999999999E-2</c:v>
                </c:pt>
                <c:pt idx="192">
                  <c:v>-1.3898100000000005E-2</c:v>
                </c:pt>
                <c:pt idx="193">
                  <c:v>-4.3778799999999998E-3</c:v>
                </c:pt>
                <c:pt idx="194">
                  <c:v>-1.1498299999999998E-2</c:v>
                </c:pt>
                <c:pt idx="195">
                  <c:v>-8.0802300000000007E-3</c:v>
                </c:pt>
                <c:pt idx="196">
                  <c:v>-8.9571400000000231E-3</c:v>
                </c:pt>
                <c:pt idx="197">
                  <c:v>-1.4864E-2</c:v>
                </c:pt>
                <c:pt idx="198">
                  <c:v>-2.728420000000006E-2</c:v>
                </c:pt>
                <c:pt idx="199">
                  <c:v>-2.6162299999999993E-2</c:v>
                </c:pt>
                <c:pt idx="200">
                  <c:v>-6.9689700000000014E-3</c:v>
                </c:pt>
                <c:pt idx="201">
                  <c:v>-6.2547700000000024E-3</c:v>
                </c:pt>
                <c:pt idx="202">
                  <c:v>-5.6587399999999998E-3</c:v>
                </c:pt>
                <c:pt idx="203">
                  <c:v>-2.1592500000000001E-2</c:v>
                </c:pt>
                <c:pt idx="204">
                  <c:v>-2.0137900000000052E-2</c:v>
                </c:pt>
                <c:pt idx="205">
                  <c:v>-6.5505900000000106E-3</c:v>
                </c:pt>
                <c:pt idx="206">
                  <c:v>-2.9882000000000002E-2</c:v>
                </c:pt>
                <c:pt idx="207">
                  <c:v>-2.4954899999999988E-2</c:v>
                </c:pt>
                <c:pt idx="208">
                  <c:v>-1.0635100000000001E-2</c:v>
                </c:pt>
                <c:pt idx="209">
                  <c:v>-1.6600600000000038E-2</c:v>
                </c:pt>
                <c:pt idx="210">
                  <c:v>-1.0459100000000001E-2</c:v>
                </c:pt>
                <c:pt idx="211">
                  <c:v>-1.44943E-2</c:v>
                </c:pt>
                <c:pt idx="212">
                  <c:v>-1.6468400000000001E-2</c:v>
                </c:pt>
                <c:pt idx="213">
                  <c:v>-1.3403600000000003E-2</c:v>
                </c:pt>
                <c:pt idx="214">
                  <c:v>-2.5727199999999999E-2</c:v>
                </c:pt>
                <c:pt idx="215">
                  <c:v>-3.5269400000000053E-3</c:v>
                </c:pt>
                <c:pt idx="216">
                  <c:v>-1.0438100000000001E-2</c:v>
                </c:pt>
                <c:pt idx="217">
                  <c:v>-7.2796400000000308E-3</c:v>
                </c:pt>
                <c:pt idx="218">
                  <c:v>-2.9500100000000001E-2</c:v>
                </c:pt>
                <c:pt idx="219">
                  <c:v>1.6967100000000051E-3</c:v>
                </c:pt>
                <c:pt idx="220">
                  <c:v>-2.0787699999999999E-2</c:v>
                </c:pt>
                <c:pt idx="221">
                  <c:v>-2.4542100000000001E-2</c:v>
                </c:pt>
                <c:pt idx="222">
                  <c:v>-2.0365999999999999E-2</c:v>
                </c:pt>
                <c:pt idx="223">
                  <c:v>-2.5460300000000002E-2</c:v>
                </c:pt>
                <c:pt idx="224">
                  <c:v>-2.2515500000000001E-2</c:v>
                </c:pt>
                <c:pt idx="225">
                  <c:v>-8.9387500000000005E-3</c:v>
                </c:pt>
                <c:pt idx="226">
                  <c:v>-3.7993400000000056E-3</c:v>
                </c:pt>
                <c:pt idx="227">
                  <c:v>-1.6790600000000003E-2</c:v>
                </c:pt>
                <c:pt idx="228">
                  <c:v>-1.9886200000000038E-2</c:v>
                </c:pt>
                <c:pt idx="229">
                  <c:v>-1.2381600000000001E-2</c:v>
                </c:pt>
                <c:pt idx="230">
                  <c:v>-1.9852600000000001E-2</c:v>
                </c:pt>
                <c:pt idx="231">
                  <c:v>-6.4990800000000147E-3</c:v>
                </c:pt>
                <c:pt idx="232">
                  <c:v>2.9440700000000071E-4</c:v>
                </c:pt>
                <c:pt idx="233">
                  <c:v>-1.4185800000000005E-2</c:v>
                </c:pt>
                <c:pt idx="234">
                  <c:v>-1.5667400000000001E-2</c:v>
                </c:pt>
                <c:pt idx="235">
                  <c:v>-2.0257299999999999E-2</c:v>
                </c:pt>
                <c:pt idx="236">
                  <c:v>-2.4564199999999977E-2</c:v>
                </c:pt>
                <c:pt idx="237">
                  <c:v>-1.755E-2</c:v>
                </c:pt>
                <c:pt idx="238">
                  <c:v>-6.6812700000000208E-4</c:v>
                </c:pt>
                <c:pt idx="239">
                  <c:v>-2.0095800000000011E-2</c:v>
                </c:pt>
                <c:pt idx="240">
                  <c:v>-1.7885800000000021E-2</c:v>
                </c:pt>
                <c:pt idx="241">
                  <c:v>-7.1502200000000127E-3</c:v>
                </c:pt>
                <c:pt idx="242">
                  <c:v>1.0322900000000021E-3</c:v>
                </c:pt>
                <c:pt idx="243">
                  <c:v>-1.2142800000000007E-2</c:v>
                </c:pt>
                <c:pt idx="244">
                  <c:v>-1.1323200000000005E-2</c:v>
                </c:pt>
                <c:pt idx="245">
                  <c:v>-2.9432500000000011E-2</c:v>
                </c:pt>
                <c:pt idx="246">
                  <c:v>-1.8036400000000001E-2</c:v>
                </c:pt>
                <c:pt idx="247">
                  <c:v>-1.9060600000000021E-2</c:v>
                </c:pt>
                <c:pt idx="248">
                  <c:v>-2.9479000000000064E-2</c:v>
                </c:pt>
                <c:pt idx="249">
                  <c:v>-2.42648E-2</c:v>
                </c:pt>
                <c:pt idx="250">
                  <c:v>-2.0044900000000011E-2</c:v>
                </c:pt>
                <c:pt idx="251">
                  <c:v>-3.3213900000000065E-3</c:v>
                </c:pt>
                <c:pt idx="252">
                  <c:v>-2.4061300000000011E-2</c:v>
                </c:pt>
                <c:pt idx="253">
                  <c:v>-2.2528699999999978E-2</c:v>
                </c:pt>
                <c:pt idx="254">
                  <c:v>-1.3876100000000021E-2</c:v>
                </c:pt>
                <c:pt idx="255">
                  <c:v>-1.02053E-2</c:v>
                </c:pt>
                <c:pt idx="256">
                  <c:v>-1.8831799999999999E-2</c:v>
                </c:pt>
                <c:pt idx="257">
                  <c:v>-2.4942300000000053E-3</c:v>
                </c:pt>
                <c:pt idx="258">
                  <c:v>-4.1591099999999997E-3</c:v>
                </c:pt>
                <c:pt idx="259">
                  <c:v>-4.9450900000000131E-3</c:v>
                </c:pt>
                <c:pt idx="260">
                  <c:v>-9.7311299999999993E-3</c:v>
                </c:pt>
                <c:pt idx="261">
                  <c:v>-9.8912200000000026E-3</c:v>
                </c:pt>
                <c:pt idx="262">
                  <c:v>-1.1518799999999999E-2</c:v>
                </c:pt>
                <c:pt idx="263">
                  <c:v>-2.7414500000000001E-2</c:v>
                </c:pt>
                <c:pt idx="264">
                  <c:v>-3.4265400000000012E-5</c:v>
                </c:pt>
                <c:pt idx="265">
                  <c:v>-1.1226800000000033E-2</c:v>
                </c:pt>
                <c:pt idx="266">
                  <c:v>-1.5886800000000038E-2</c:v>
                </c:pt>
                <c:pt idx="267">
                  <c:v>-1.719E-2</c:v>
                </c:pt>
                <c:pt idx="268">
                  <c:v>-1.3565800000000027E-2</c:v>
                </c:pt>
                <c:pt idx="269">
                  <c:v>-1.0417299999999996E-2</c:v>
                </c:pt>
                <c:pt idx="270">
                  <c:v>-7.6753800000000142E-4</c:v>
                </c:pt>
                <c:pt idx="271">
                  <c:v>-1.5262400000000021E-2</c:v>
                </c:pt>
                <c:pt idx="272">
                  <c:v>-1.5128100000000005E-2</c:v>
                </c:pt>
                <c:pt idx="273">
                  <c:v>-9.5843200000000003E-3</c:v>
                </c:pt>
                <c:pt idx="274">
                  <c:v>-2.2900600000000011E-2</c:v>
                </c:pt>
                <c:pt idx="275">
                  <c:v>-1.5010100000000005E-2</c:v>
                </c:pt>
                <c:pt idx="276">
                  <c:v>-1.6478500000000021E-2</c:v>
                </c:pt>
                <c:pt idx="277">
                  <c:v>-8.2562000000000208E-3</c:v>
                </c:pt>
                <c:pt idx="278">
                  <c:v>8.2737800000000277E-5</c:v>
                </c:pt>
                <c:pt idx="279">
                  <c:v>-1.5348900000000001E-4</c:v>
                </c:pt>
                <c:pt idx="280">
                  <c:v>-1.0226100000000005E-2</c:v>
                </c:pt>
                <c:pt idx="281">
                  <c:v>-2.0785900000000052E-2</c:v>
                </c:pt>
                <c:pt idx="282">
                  <c:v>-2.7894700000000012E-2</c:v>
                </c:pt>
                <c:pt idx="283">
                  <c:v>-1.5287900000000001E-3</c:v>
                </c:pt>
                <c:pt idx="284">
                  <c:v>-2.8915199999999999E-2</c:v>
                </c:pt>
                <c:pt idx="285">
                  <c:v>-1.5099E-2</c:v>
                </c:pt>
                <c:pt idx="286">
                  <c:v>-9.5883500000000007E-3</c:v>
                </c:pt>
                <c:pt idx="287">
                  <c:v>-1.6018999999999999E-2</c:v>
                </c:pt>
                <c:pt idx="288">
                  <c:v>-2.7693700000000061E-2</c:v>
                </c:pt>
                <c:pt idx="289">
                  <c:v>-2.7355700000000049E-2</c:v>
                </c:pt>
                <c:pt idx="290">
                  <c:v>6.66053E-4</c:v>
                </c:pt>
                <c:pt idx="291">
                  <c:v>-1.6764700000000042E-2</c:v>
                </c:pt>
                <c:pt idx="292">
                  <c:v>-1.55543E-2</c:v>
                </c:pt>
                <c:pt idx="293">
                  <c:v>-1.7844700000000005E-2</c:v>
                </c:pt>
                <c:pt idx="294">
                  <c:v>-1.3624000000000027E-2</c:v>
                </c:pt>
                <c:pt idx="295">
                  <c:v>-2.730660000000009E-6</c:v>
                </c:pt>
                <c:pt idx="296">
                  <c:v>-1.2413999999999999E-4</c:v>
                </c:pt>
                <c:pt idx="297">
                  <c:v>-1.31503E-2</c:v>
                </c:pt>
                <c:pt idx="298">
                  <c:v>-1.578280000000005E-3</c:v>
                </c:pt>
                <c:pt idx="299">
                  <c:v>-1.8805400000000038E-2</c:v>
                </c:pt>
                <c:pt idx="300">
                  <c:v>-1.6285299999999999E-2</c:v>
                </c:pt>
                <c:pt idx="301">
                  <c:v>-5.3982200000000109E-3</c:v>
                </c:pt>
                <c:pt idx="302">
                  <c:v>-2.4382499999999977E-2</c:v>
                </c:pt>
                <c:pt idx="303">
                  <c:v>-2.0895500000000001E-2</c:v>
                </c:pt>
                <c:pt idx="304">
                  <c:v>-3.2149600000000059E-3</c:v>
                </c:pt>
                <c:pt idx="305">
                  <c:v>-2.6578600000000001E-2</c:v>
                </c:pt>
                <c:pt idx="306">
                  <c:v>-1.6143600000000001E-2</c:v>
                </c:pt>
                <c:pt idx="307">
                  <c:v>-7.5002800000000137E-3</c:v>
                </c:pt>
                <c:pt idx="308">
                  <c:v>-9.3448700000000034E-3</c:v>
                </c:pt>
                <c:pt idx="309">
                  <c:v>-5.1531600000000004E-3</c:v>
                </c:pt>
                <c:pt idx="310">
                  <c:v>-1.5450200000000001E-2</c:v>
                </c:pt>
                <c:pt idx="311">
                  <c:v>-2.9171900000000053E-2</c:v>
                </c:pt>
                <c:pt idx="312">
                  <c:v>-7.0205099999999998E-3</c:v>
                </c:pt>
                <c:pt idx="313">
                  <c:v>-1.6950400000000039E-2</c:v>
                </c:pt>
                <c:pt idx="314">
                  <c:v>6.1775500000000011E-4</c:v>
                </c:pt>
                <c:pt idx="315">
                  <c:v>-2.7377600000000057E-3</c:v>
                </c:pt>
                <c:pt idx="316">
                  <c:v>-1.2585300000000001E-2</c:v>
                </c:pt>
                <c:pt idx="317">
                  <c:v>-1.1688800000000027E-2</c:v>
                </c:pt>
                <c:pt idx="318">
                  <c:v>-1.8974399999999999E-2</c:v>
                </c:pt>
                <c:pt idx="319">
                  <c:v>-3.8506E-3</c:v>
                </c:pt>
                <c:pt idx="320">
                  <c:v>-2.1485400000000012E-2</c:v>
                </c:pt>
                <c:pt idx="321">
                  <c:v>-1.686090000000004E-2</c:v>
                </c:pt>
                <c:pt idx="322">
                  <c:v>-6.7815100000000106E-3</c:v>
                </c:pt>
                <c:pt idx="323">
                  <c:v>5.5737200000000229E-5</c:v>
                </c:pt>
                <c:pt idx="324">
                  <c:v>-1.0161800000000021E-2</c:v>
                </c:pt>
                <c:pt idx="325">
                  <c:v>-7.8804900000000195E-3</c:v>
                </c:pt>
                <c:pt idx="326">
                  <c:v>-2.8881100000000055E-2</c:v>
                </c:pt>
                <c:pt idx="327">
                  <c:v>1.4259100000000001E-3</c:v>
                </c:pt>
                <c:pt idx="328">
                  <c:v>-1.8311999999999998E-2</c:v>
                </c:pt>
                <c:pt idx="329">
                  <c:v>-4.5025500000000021E-4</c:v>
                </c:pt>
                <c:pt idx="330">
                  <c:v>-7.1516300000000162E-4</c:v>
                </c:pt>
                <c:pt idx="331">
                  <c:v>1.4899899999999998E-3</c:v>
                </c:pt>
                <c:pt idx="332">
                  <c:v>-6.8173700000000014E-3</c:v>
                </c:pt>
                <c:pt idx="333">
                  <c:v>-2.1940000000000002E-3</c:v>
                </c:pt>
                <c:pt idx="334">
                  <c:v>-1.0974800000000003E-2</c:v>
                </c:pt>
                <c:pt idx="335">
                  <c:v>-1.45518E-2</c:v>
                </c:pt>
                <c:pt idx="336">
                  <c:v>-2.1654600000000006E-2</c:v>
                </c:pt>
                <c:pt idx="337">
                  <c:v>-2.3795699999999993E-2</c:v>
                </c:pt>
                <c:pt idx="338">
                  <c:v>4.4960400000000161E-4</c:v>
                </c:pt>
                <c:pt idx="339">
                  <c:v>-1.2919E-2</c:v>
                </c:pt>
                <c:pt idx="340">
                  <c:v>-1.1775000000000001E-2</c:v>
                </c:pt>
                <c:pt idx="341">
                  <c:v>-2.8261100000000001E-2</c:v>
                </c:pt>
                <c:pt idx="342">
                  <c:v>-1.7384400000000001E-2</c:v>
                </c:pt>
                <c:pt idx="343">
                  <c:v>1.3775100000000021E-3</c:v>
                </c:pt>
                <c:pt idx="344">
                  <c:v>-2.0265999999999999E-2</c:v>
                </c:pt>
                <c:pt idx="345">
                  <c:v>-1.34523E-2</c:v>
                </c:pt>
                <c:pt idx="346">
                  <c:v>-7.4670000000000014E-3</c:v>
                </c:pt>
                <c:pt idx="347">
                  <c:v>-1.21478E-2</c:v>
                </c:pt>
                <c:pt idx="348">
                  <c:v>-2.5815000000000048E-3</c:v>
                </c:pt>
                <c:pt idx="349">
                  <c:v>-4.0973100000000004E-4</c:v>
                </c:pt>
                <c:pt idx="350">
                  <c:v>-4.9236000000000106E-3</c:v>
                </c:pt>
                <c:pt idx="351">
                  <c:v>-1.4842900000000001E-2</c:v>
                </c:pt>
                <c:pt idx="352">
                  <c:v>-8.0078200000000006E-3</c:v>
                </c:pt>
                <c:pt idx="353">
                  <c:v>-5.6693600000000104E-3</c:v>
                </c:pt>
                <c:pt idx="354">
                  <c:v>-2.5713200000000058E-3</c:v>
                </c:pt>
                <c:pt idx="355">
                  <c:v>-2.1935200000000061E-2</c:v>
                </c:pt>
                <c:pt idx="356">
                  <c:v>-7.1625200000000003E-3</c:v>
                </c:pt>
                <c:pt idx="357">
                  <c:v>-2.42204E-2</c:v>
                </c:pt>
                <c:pt idx="358">
                  <c:v>-1.8434300000000001E-2</c:v>
                </c:pt>
                <c:pt idx="359">
                  <c:v>-1.21283E-2</c:v>
                </c:pt>
                <c:pt idx="360">
                  <c:v>-2.41292E-2</c:v>
                </c:pt>
                <c:pt idx="361">
                  <c:v>-2.2290700000000053E-3</c:v>
                </c:pt>
                <c:pt idx="362">
                  <c:v>-1.4492700000000001E-2</c:v>
                </c:pt>
                <c:pt idx="363">
                  <c:v>-3.3591699999999999E-3</c:v>
                </c:pt>
                <c:pt idx="364">
                  <c:v>-2.4079900000000053E-2</c:v>
                </c:pt>
                <c:pt idx="365">
                  <c:v>-2.8438600000000001E-2</c:v>
                </c:pt>
                <c:pt idx="366">
                  <c:v>-1.0874E-2</c:v>
                </c:pt>
                <c:pt idx="367">
                  <c:v>-1.9317900000000002E-2</c:v>
                </c:pt>
                <c:pt idx="368">
                  <c:v>-2.6200800000000055E-2</c:v>
                </c:pt>
                <c:pt idx="369">
                  <c:v>-6.149220000000019E-4</c:v>
                </c:pt>
                <c:pt idx="370">
                  <c:v>-1.59589E-3</c:v>
                </c:pt>
                <c:pt idx="371">
                  <c:v>-5.3048399999999999E-3</c:v>
                </c:pt>
                <c:pt idx="372">
                  <c:v>-5.9784700000000204E-4</c:v>
                </c:pt>
                <c:pt idx="373">
                  <c:v>-2.7105600000000042E-2</c:v>
                </c:pt>
                <c:pt idx="374">
                  <c:v>-1.9886800000000048E-2</c:v>
                </c:pt>
                <c:pt idx="375">
                  <c:v>-1.4660900000000001E-2</c:v>
                </c:pt>
                <c:pt idx="376">
                  <c:v>-1.4146499999999999E-2</c:v>
                </c:pt>
                <c:pt idx="377">
                  <c:v>-2.0950300000000002E-2</c:v>
                </c:pt>
                <c:pt idx="378">
                  <c:v>-1.24236E-2</c:v>
                </c:pt>
                <c:pt idx="379">
                  <c:v>-1.3063099999999999E-2</c:v>
                </c:pt>
                <c:pt idx="380">
                  <c:v>-1.7305800000000003E-2</c:v>
                </c:pt>
                <c:pt idx="381">
                  <c:v>-1.8291000000000037E-4</c:v>
                </c:pt>
                <c:pt idx="382">
                  <c:v>-3.5740699999999999E-3</c:v>
                </c:pt>
                <c:pt idx="383">
                  <c:v>-7.6894600000000195E-3</c:v>
                </c:pt>
                <c:pt idx="384">
                  <c:v>-1.9147400000000037E-2</c:v>
                </c:pt>
                <c:pt idx="385">
                  <c:v>-2.5126900000000001E-2</c:v>
                </c:pt>
                <c:pt idx="386">
                  <c:v>-2.45971E-2</c:v>
                </c:pt>
                <c:pt idx="387">
                  <c:v>-9.6839200000000004E-3</c:v>
                </c:pt>
                <c:pt idx="388">
                  <c:v>-6.4308200000000194E-3</c:v>
                </c:pt>
                <c:pt idx="389">
                  <c:v>-1.9955600000000007E-2</c:v>
                </c:pt>
                <c:pt idx="390">
                  <c:v>-1.0691800000000001E-2</c:v>
                </c:pt>
                <c:pt idx="391">
                  <c:v>-2.7995900000000053E-2</c:v>
                </c:pt>
                <c:pt idx="392">
                  <c:v>-4.9346800000000107E-3</c:v>
                </c:pt>
                <c:pt idx="393">
                  <c:v>-9.5097000000000289E-3</c:v>
                </c:pt>
                <c:pt idx="394">
                  <c:v>-1.5225499999999999E-2</c:v>
                </c:pt>
                <c:pt idx="395">
                  <c:v>-1.4896599999999999E-2</c:v>
                </c:pt>
                <c:pt idx="396">
                  <c:v>-2.8145799999999999E-2</c:v>
                </c:pt>
                <c:pt idx="397">
                  <c:v>-1.4584400000000001E-2</c:v>
                </c:pt>
                <c:pt idx="398">
                  <c:v>-2.8887900000000053E-2</c:v>
                </c:pt>
                <c:pt idx="399">
                  <c:v>-1.4663499999999999E-2</c:v>
                </c:pt>
                <c:pt idx="400">
                  <c:v>1.2324300000000001E-3</c:v>
                </c:pt>
                <c:pt idx="401">
                  <c:v>2.8166399999999999E-4</c:v>
                </c:pt>
                <c:pt idx="402">
                  <c:v>-2.1563800000000001E-2</c:v>
                </c:pt>
                <c:pt idx="403">
                  <c:v>-2.0747200000000011E-2</c:v>
                </c:pt>
                <c:pt idx="404">
                  <c:v>-1.51132E-2</c:v>
                </c:pt>
                <c:pt idx="405">
                  <c:v>-2.7971400000000052E-2</c:v>
                </c:pt>
                <c:pt idx="406">
                  <c:v>1.3454999999999999E-3</c:v>
                </c:pt>
                <c:pt idx="407">
                  <c:v>-1.3555600000000001E-2</c:v>
                </c:pt>
                <c:pt idx="408">
                  <c:v>-9.2082500000000012E-3</c:v>
                </c:pt>
                <c:pt idx="409">
                  <c:v>-2.49109E-2</c:v>
                </c:pt>
                <c:pt idx="410">
                  <c:v>-1.3400900000000025E-3</c:v>
                </c:pt>
                <c:pt idx="411">
                  <c:v>-1.6179099999999998E-2</c:v>
                </c:pt>
                <c:pt idx="412">
                  <c:v>-2.6451600000000053E-3</c:v>
                </c:pt>
                <c:pt idx="413">
                  <c:v>-2.3984800000000001E-3</c:v>
                </c:pt>
                <c:pt idx="414">
                  <c:v>-2.1788800000000001E-2</c:v>
                </c:pt>
                <c:pt idx="415">
                  <c:v>-1.5251100000000005E-2</c:v>
                </c:pt>
                <c:pt idx="416">
                  <c:v>-2.7253800000000074E-2</c:v>
                </c:pt>
                <c:pt idx="417">
                  <c:v>-2.0808799999999999E-2</c:v>
                </c:pt>
                <c:pt idx="418">
                  <c:v>-1.1189500000000029E-3</c:v>
                </c:pt>
                <c:pt idx="419">
                  <c:v>-1.0005099999999999E-2</c:v>
                </c:pt>
                <c:pt idx="420">
                  <c:v>1.5624800000000045E-3</c:v>
                </c:pt>
                <c:pt idx="421">
                  <c:v>-4.3737700000000034E-3</c:v>
                </c:pt>
                <c:pt idx="422">
                  <c:v>-1.4024E-2</c:v>
                </c:pt>
                <c:pt idx="423">
                  <c:v>-5.6345900000000001E-3</c:v>
                </c:pt>
                <c:pt idx="424">
                  <c:v>-2.95535E-2</c:v>
                </c:pt>
                <c:pt idx="425">
                  <c:v>-1.8992200000000001E-2</c:v>
                </c:pt>
                <c:pt idx="426">
                  <c:v>-7.3965700000000034E-3</c:v>
                </c:pt>
                <c:pt idx="427">
                  <c:v>-1.7893200000000001E-2</c:v>
                </c:pt>
                <c:pt idx="428">
                  <c:v>-9.3408000000000067E-3</c:v>
                </c:pt>
                <c:pt idx="429">
                  <c:v>-6.2758000000000137E-3</c:v>
                </c:pt>
                <c:pt idx="430">
                  <c:v>-1.46188E-2</c:v>
                </c:pt>
                <c:pt idx="431">
                  <c:v>1.3979400000000029E-3</c:v>
                </c:pt>
                <c:pt idx="432">
                  <c:v>-2.6461900000000062E-2</c:v>
                </c:pt>
                <c:pt idx="433">
                  <c:v>-2.3447200000000012E-2</c:v>
                </c:pt>
                <c:pt idx="434">
                  <c:v>-1.3361800000000035E-2</c:v>
                </c:pt>
                <c:pt idx="435">
                  <c:v>-7.5834000000000127E-3</c:v>
                </c:pt>
                <c:pt idx="436">
                  <c:v>-1.6616800000000001E-2</c:v>
                </c:pt>
                <c:pt idx="437">
                  <c:v>-1.4771400000000001E-2</c:v>
                </c:pt>
                <c:pt idx="438">
                  <c:v>-1.21765E-2</c:v>
                </c:pt>
                <c:pt idx="439">
                  <c:v>-1.76504E-2</c:v>
                </c:pt>
                <c:pt idx="440">
                  <c:v>-2.0803900000000073E-2</c:v>
                </c:pt>
                <c:pt idx="441">
                  <c:v>-2.7134599999999998E-2</c:v>
                </c:pt>
                <c:pt idx="442">
                  <c:v>-1.0005E-2</c:v>
                </c:pt>
                <c:pt idx="443">
                  <c:v>-7.8563800000000013E-3</c:v>
                </c:pt>
                <c:pt idx="444">
                  <c:v>1.0723100000000044E-4</c:v>
                </c:pt>
                <c:pt idx="445">
                  <c:v>-2.2590599999999988E-2</c:v>
                </c:pt>
                <c:pt idx="446">
                  <c:v>-2.0297300000000053E-2</c:v>
                </c:pt>
                <c:pt idx="447">
                  <c:v>-7.3114700000000117E-3</c:v>
                </c:pt>
                <c:pt idx="448">
                  <c:v>-2.8480000000000002E-2</c:v>
                </c:pt>
                <c:pt idx="449">
                  <c:v>-2.39692E-2</c:v>
                </c:pt>
                <c:pt idx="450">
                  <c:v>-2.656180000000001E-2</c:v>
                </c:pt>
                <c:pt idx="451">
                  <c:v>-2.2194800000000001E-2</c:v>
                </c:pt>
                <c:pt idx="452">
                  <c:v>-9.8305100000000232E-3</c:v>
                </c:pt>
                <c:pt idx="453">
                  <c:v>-1.4510100000000001E-2</c:v>
                </c:pt>
                <c:pt idx="454">
                  <c:v>-4.03595E-3</c:v>
                </c:pt>
                <c:pt idx="455">
                  <c:v>-1.9977600000000005E-2</c:v>
                </c:pt>
                <c:pt idx="456">
                  <c:v>-2.05154E-2</c:v>
                </c:pt>
                <c:pt idx="457">
                  <c:v>-2.0446099999999998E-2</c:v>
                </c:pt>
                <c:pt idx="458">
                  <c:v>-1.4765800000000023E-2</c:v>
                </c:pt>
                <c:pt idx="459">
                  <c:v>-8.6807300000000288E-3</c:v>
                </c:pt>
                <c:pt idx="460">
                  <c:v>-5.5918500000000024E-3</c:v>
                </c:pt>
                <c:pt idx="461">
                  <c:v>1.1804100000000046E-3</c:v>
                </c:pt>
                <c:pt idx="462">
                  <c:v>-4.5514800000000001E-3</c:v>
                </c:pt>
                <c:pt idx="463">
                  <c:v>-9.7317300000000027E-3</c:v>
                </c:pt>
                <c:pt idx="464">
                  <c:v>-4.2288500000000001E-3</c:v>
                </c:pt>
                <c:pt idx="465">
                  <c:v>-1.6226400000000005E-2</c:v>
                </c:pt>
                <c:pt idx="466">
                  <c:v>-2.0534699999999993E-2</c:v>
                </c:pt>
                <c:pt idx="467">
                  <c:v>-2.9857000000000012E-2</c:v>
                </c:pt>
                <c:pt idx="468">
                  <c:v>-5.4504900000000127E-3</c:v>
                </c:pt>
                <c:pt idx="469">
                  <c:v>-1.6431100000000048E-4</c:v>
                </c:pt>
                <c:pt idx="470">
                  <c:v>-1.3730400000000021E-2</c:v>
                </c:pt>
                <c:pt idx="471">
                  <c:v>-2.2767200000000012E-2</c:v>
                </c:pt>
                <c:pt idx="472">
                  <c:v>-2.1961899999999999E-2</c:v>
                </c:pt>
                <c:pt idx="473">
                  <c:v>-1.4142500000000007E-2</c:v>
                </c:pt>
                <c:pt idx="474">
                  <c:v>-1.2759100000000001E-2</c:v>
                </c:pt>
                <c:pt idx="475">
                  <c:v>-4.2565700000000003E-3</c:v>
                </c:pt>
                <c:pt idx="476">
                  <c:v>-5.5021499999999999E-3</c:v>
                </c:pt>
                <c:pt idx="477">
                  <c:v>-2.1754800000000001E-2</c:v>
                </c:pt>
                <c:pt idx="478">
                  <c:v>-2.9927299999999999E-3</c:v>
                </c:pt>
                <c:pt idx="479">
                  <c:v>-2.2379800000000057E-2</c:v>
                </c:pt>
                <c:pt idx="480">
                  <c:v>-3.7928599999999999E-3</c:v>
                </c:pt>
                <c:pt idx="481">
                  <c:v>-8.3058300000000349E-3</c:v>
                </c:pt>
                <c:pt idx="482">
                  <c:v>-7.9054400000000188E-3</c:v>
                </c:pt>
                <c:pt idx="483">
                  <c:v>-1.6627200000000005E-2</c:v>
                </c:pt>
                <c:pt idx="484">
                  <c:v>-4.7868000000000138E-3</c:v>
                </c:pt>
                <c:pt idx="485">
                  <c:v>-1.5678399999999999E-2</c:v>
                </c:pt>
                <c:pt idx="486">
                  <c:v>9.3540300000000414E-4</c:v>
                </c:pt>
                <c:pt idx="487">
                  <c:v>-4.6756200000000105E-3</c:v>
                </c:pt>
                <c:pt idx="488">
                  <c:v>-9.2249300000000027E-3</c:v>
                </c:pt>
                <c:pt idx="489">
                  <c:v>-2.6867800000000053E-2</c:v>
                </c:pt>
                <c:pt idx="490">
                  <c:v>-1.7528100000000001E-2</c:v>
                </c:pt>
                <c:pt idx="491">
                  <c:v>-1.8411900000000002E-2</c:v>
                </c:pt>
                <c:pt idx="492">
                  <c:v>-5.898530000000001E-4</c:v>
                </c:pt>
                <c:pt idx="493">
                  <c:v>-6.0619300000000001E-3</c:v>
                </c:pt>
                <c:pt idx="494">
                  <c:v>-2.4841300000000073E-2</c:v>
                </c:pt>
                <c:pt idx="495">
                  <c:v>-2.7638500000000069E-3</c:v>
                </c:pt>
                <c:pt idx="496">
                  <c:v>-2.1209100000000057E-2</c:v>
                </c:pt>
                <c:pt idx="497">
                  <c:v>-2.11206E-2</c:v>
                </c:pt>
                <c:pt idx="498">
                  <c:v>-9.5154100000000355E-4</c:v>
                </c:pt>
                <c:pt idx="499">
                  <c:v>-2.6424900000000012E-2</c:v>
                </c:pt>
                <c:pt idx="500">
                  <c:v>-1.5633999999999999E-2</c:v>
                </c:pt>
                <c:pt idx="501">
                  <c:v>-1.3226099999999999E-2</c:v>
                </c:pt>
                <c:pt idx="502">
                  <c:v>-7.0595200000000127E-3</c:v>
                </c:pt>
                <c:pt idx="503">
                  <c:v>-9.4748200000000001E-3</c:v>
                </c:pt>
                <c:pt idx="504">
                  <c:v>-2.6913599999999999E-2</c:v>
                </c:pt>
                <c:pt idx="505">
                  <c:v>-1.8839499999999999E-2</c:v>
                </c:pt>
                <c:pt idx="506">
                  <c:v>-1.70381E-2</c:v>
                </c:pt>
                <c:pt idx="507">
                  <c:v>-6.9314500000000204E-3</c:v>
                </c:pt>
                <c:pt idx="508">
                  <c:v>1.3219600000000001E-3</c:v>
                </c:pt>
                <c:pt idx="509">
                  <c:v>1.6260200000000041E-3</c:v>
                </c:pt>
                <c:pt idx="510">
                  <c:v>-2.3175999999999999E-2</c:v>
                </c:pt>
                <c:pt idx="511">
                  <c:v>-1.2744999999999999E-2</c:v>
                </c:pt>
                <c:pt idx="512">
                  <c:v>-1.3082800000000033E-2</c:v>
                </c:pt>
                <c:pt idx="513">
                  <c:v>1.1317400000000024E-3</c:v>
                </c:pt>
                <c:pt idx="514">
                  <c:v>-3.3859900000000054E-3</c:v>
                </c:pt>
                <c:pt idx="515">
                  <c:v>-1.7068E-2</c:v>
                </c:pt>
                <c:pt idx="516">
                  <c:v>-1.57108E-2</c:v>
                </c:pt>
                <c:pt idx="517">
                  <c:v>-8.048389999999999E-3</c:v>
                </c:pt>
                <c:pt idx="518">
                  <c:v>-1.7845699999999999E-2</c:v>
                </c:pt>
                <c:pt idx="519">
                  <c:v>-1.5035199999999999E-2</c:v>
                </c:pt>
                <c:pt idx="520">
                  <c:v>-7.9779700000000113E-3</c:v>
                </c:pt>
                <c:pt idx="521">
                  <c:v>-3.4240700000000047E-3</c:v>
                </c:pt>
                <c:pt idx="522">
                  <c:v>2.7519700000000062E-4</c:v>
                </c:pt>
                <c:pt idx="523">
                  <c:v>-1.6479299999999999E-2</c:v>
                </c:pt>
                <c:pt idx="524">
                  <c:v>-8.5556900000000376E-3</c:v>
                </c:pt>
                <c:pt idx="525">
                  <c:v>-1.0064200000000001E-2</c:v>
                </c:pt>
                <c:pt idx="526">
                  <c:v>-9.5513400000000227E-3</c:v>
                </c:pt>
                <c:pt idx="527">
                  <c:v>-1.7350899999999999E-2</c:v>
                </c:pt>
                <c:pt idx="528">
                  <c:v>-2.2574199999999999E-2</c:v>
                </c:pt>
                <c:pt idx="529">
                  <c:v>-2.0570700000000001E-2</c:v>
                </c:pt>
                <c:pt idx="530">
                  <c:v>-3.2704700000000054E-3</c:v>
                </c:pt>
                <c:pt idx="531">
                  <c:v>-1.1798800000000003E-2</c:v>
                </c:pt>
                <c:pt idx="532">
                  <c:v>-2.53934E-2</c:v>
                </c:pt>
                <c:pt idx="533">
                  <c:v>-6.26203E-3</c:v>
                </c:pt>
                <c:pt idx="534">
                  <c:v>7.3153100000000033E-4</c:v>
                </c:pt>
                <c:pt idx="535">
                  <c:v>-2.5224300000000002E-2</c:v>
                </c:pt>
                <c:pt idx="536">
                  <c:v>-1.77965E-2</c:v>
                </c:pt>
                <c:pt idx="537">
                  <c:v>-2.1124199999999978E-2</c:v>
                </c:pt>
                <c:pt idx="538">
                  <c:v>-2.49786E-2</c:v>
                </c:pt>
                <c:pt idx="539">
                  <c:v>1.3448900000000001E-3</c:v>
                </c:pt>
                <c:pt idx="540">
                  <c:v>-1.31652E-2</c:v>
                </c:pt>
                <c:pt idx="541">
                  <c:v>1.1877000000000001E-3</c:v>
                </c:pt>
                <c:pt idx="542">
                  <c:v>-3.2617400000000086E-3</c:v>
                </c:pt>
                <c:pt idx="543">
                  <c:v>-1.5014400000000001E-2</c:v>
                </c:pt>
                <c:pt idx="544">
                  <c:v>-2.5421800000000012E-2</c:v>
                </c:pt>
                <c:pt idx="545">
                  <c:v>-6.7144700000000106E-3</c:v>
                </c:pt>
                <c:pt idx="546">
                  <c:v>-1.8929600000000001E-2</c:v>
                </c:pt>
                <c:pt idx="547">
                  <c:v>-1.1926000000000029E-2</c:v>
                </c:pt>
                <c:pt idx="548">
                  <c:v>-2.99963E-2</c:v>
                </c:pt>
                <c:pt idx="549">
                  <c:v>-2.19228E-3</c:v>
                </c:pt>
                <c:pt idx="550">
                  <c:v>-1.4131299999999998E-2</c:v>
                </c:pt>
                <c:pt idx="551">
                  <c:v>-2.1156299999999989E-2</c:v>
                </c:pt>
                <c:pt idx="552">
                  <c:v>-1.1923000000000031E-2</c:v>
                </c:pt>
                <c:pt idx="553">
                  <c:v>-1.8087400000000003E-2</c:v>
                </c:pt>
                <c:pt idx="554">
                  <c:v>-2.9567599999999979E-2</c:v>
                </c:pt>
                <c:pt idx="555">
                  <c:v>-2.8419099999999999E-2</c:v>
                </c:pt>
                <c:pt idx="556">
                  <c:v>-1.7726499999999999E-2</c:v>
                </c:pt>
                <c:pt idx="557">
                  <c:v>-8.447070000000001E-3</c:v>
                </c:pt>
                <c:pt idx="558">
                  <c:v>-1.8410300000000001E-2</c:v>
                </c:pt>
                <c:pt idx="559">
                  <c:v>-1.0695199999999998E-2</c:v>
                </c:pt>
                <c:pt idx="560">
                  <c:v>-8.2332000000000013E-3</c:v>
                </c:pt>
                <c:pt idx="561">
                  <c:v>-2.7153000000000049E-2</c:v>
                </c:pt>
                <c:pt idx="562">
                  <c:v>-3.0098099999999999E-3</c:v>
                </c:pt>
                <c:pt idx="563">
                  <c:v>-3.1782200000000063E-3</c:v>
                </c:pt>
                <c:pt idx="564">
                  <c:v>-2.2688000000000052E-2</c:v>
                </c:pt>
                <c:pt idx="565">
                  <c:v>-8.3317000000000026E-3</c:v>
                </c:pt>
                <c:pt idx="566">
                  <c:v>8.4953600000000067E-4</c:v>
                </c:pt>
                <c:pt idx="567">
                  <c:v>-1.5718300000000001E-2</c:v>
                </c:pt>
                <c:pt idx="568">
                  <c:v>-2.5371400000000002E-2</c:v>
                </c:pt>
                <c:pt idx="569">
                  <c:v>-7.9021300000000003E-3</c:v>
                </c:pt>
                <c:pt idx="570">
                  <c:v>-2.0805600000000049E-2</c:v>
                </c:pt>
                <c:pt idx="571">
                  <c:v>-2.2714200000000011E-2</c:v>
                </c:pt>
                <c:pt idx="572">
                  <c:v>-2.0875700000000063E-2</c:v>
                </c:pt>
                <c:pt idx="573">
                  <c:v>-1.5639E-2</c:v>
                </c:pt>
                <c:pt idx="574">
                  <c:v>-8.8692300000000387E-3</c:v>
                </c:pt>
                <c:pt idx="575">
                  <c:v>-2.3205400000000001E-2</c:v>
                </c:pt>
                <c:pt idx="576">
                  <c:v>-1.8444600000000005E-2</c:v>
                </c:pt>
                <c:pt idx="577">
                  <c:v>-1.1381800000000034E-2</c:v>
                </c:pt>
                <c:pt idx="578">
                  <c:v>-1.4285300000000001E-2</c:v>
                </c:pt>
                <c:pt idx="579">
                  <c:v>-5.7769300000000117E-3</c:v>
                </c:pt>
                <c:pt idx="580">
                  <c:v>-7.6868600000000176E-3</c:v>
                </c:pt>
                <c:pt idx="581">
                  <c:v>-1.4914999999999998E-2</c:v>
                </c:pt>
                <c:pt idx="582">
                  <c:v>-1.6945400000000038E-2</c:v>
                </c:pt>
                <c:pt idx="583">
                  <c:v>-2.3724099999999967E-3</c:v>
                </c:pt>
                <c:pt idx="584">
                  <c:v>4.60991E-4</c:v>
                </c:pt>
                <c:pt idx="585">
                  <c:v>-1.6688399999999999E-2</c:v>
                </c:pt>
                <c:pt idx="586">
                  <c:v>-2.0777400000000001E-2</c:v>
                </c:pt>
                <c:pt idx="587">
                  <c:v>-2.7629000000000049E-2</c:v>
                </c:pt>
                <c:pt idx="588">
                  <c:v>1.5714800000000037E-4</c:v>
                </c:pt>
                <c:pt idx="589">
                  <c:v>-2.1346E-2</c:v>
                </c:pt>
                <c:pt idx="590">
                  <c:v>-2.3021099999999989E-2</c:v>
                </c:pt>
                <c:pt idx="591">
                  <c:v>-5.1457100000000004E-3</c:v>
                </c:pt>
                <c:pt idx="592">
                  <c:v>-8.6971600000000007E-3</c:v>
                </c:pt>
                <c:pt idx="593">
                  <c:v>-5.9073200000000128E-3</c:v>
                </c:pt>
                <c:pt idx="594">
                  <c:v>-1.12356E-2</c:v>
                </c:pt>
                <c:pt idx="595">
                  <c:v>-1.970770000000004E-2</c:v>
                </c:pt>
                <c:pt idx="596">
                  <c:v>-5.7832400000000202E-3</c:v>
                </c:pt>
                <c:pt idx="597">
                  <c:v>-1.8806100000000037E-2</c:v>
                </c:pt>
                <c:pt idx="598">
                  <c:v>-4.2941200000000002E-3</c:v>
                </c:pt>
                <c:pt idx="599">
                  <c:v>-2.4874799999999999E-2</c:v>
                </c:pt>
                <c:pt idx="600">
                  <c:v>-2.9112599999999968E-2</c:v>
                </c:pt>
                <c:pt idx="601">
                  <c:v>1.2296099999999999E-3</c:v>
                </c:pt>
                <c:pt idx="602">
                  <c:v>1.2224099999999999E-3</c:v>
                </c:pt>
                <c:pt idx="603">
                  <c:v>3.9633800000000139E-4</c:v>
                </c:pt>
                <c:pt idx="604">
                  <c:v>-1.45983E-2</c:v>
                </c:pt>
                <c:pt idx="605">
                  <c:v>2.2832200000000107E-4</c:v>
                </c:pt>
                <c:pt idx="606">
                  <c:v>-2.6324E-2</c:v>
                </c:pt>
                <c:pt idx="607">
                  <c:v>-1.5643799999999999E-2</c:v>
                </c:pt>
                <c:pt idx="608">
                  <c:v>-1.8877000000000001E-2</c:v>
                </c:pt>
                <c:pt idx="609">
                  <c:v>-2.8594499999999967E-2</c:v>
                </c:pt>
                <c:pt idx="610">
                  <c:v>-8.7757800000000212E-3</c:v>
                </c:pt>
                <c:pt idx="611">
                  <c:v>-1.5108099999999999E-2</c:v>
                </c:pt>
                <c:pt idx="612">
                  <c:v>-1.8464900000000003E-2</c:v>
                </c:pt>
                <c:pt idx="613">
                  <c:v>-1.6409400000000001E-2</c:v>
                </c:pt>
                <c:pt idx="614">
                  <c:v>-2.3983899999999999E-2</c:v>
                </c:pt>
                <c:pt idx="615">
                  <c:v>-2.3299000000000049E-4</c:v>
                </c:pt>
                <c:pt idx="616">
                  <c:v>-2.0088000000000002E-2</c:v>
                </c:pt>
                <c:pt idx="617">
                  <c:v>-2.0616599999999988E-2</c:v>
                </c:pt>
                <c:pt idx="618">
                  <c:v>-1.1309100000000027E-2</c:v>
                </c:pt>
                <c:pt idx="619">
                  <c:v>-8.562700000000029E-3</c:v>
                </c:pt>
                <c:pt idx="620">
                  <c:v>-8.2130900000000027E-3</c:v>
                </c:pt>
                <c:pt idx="621">
                  <c:v>-7.5715400000000198E-3</c:v>
                </c:pt>
                <c:pt idx="622">
                  <c:v>-9.0549400000000026E-3</c:v>
                </c:pt>
                <c:pt idx="623">
                  <c:v>-1.7904699999999999E-2</c:v>
                </c:pt>
                <c:pt idx="624">
                  <c:v>-8.3048400000000234E-3</c:v>
                </c:pt>
                <c:pt idx="625">
                  <c:v>-1.5968400000000001E-2</c:v>
                </c:pt>
                <c:pt idx="626">
                  <c:v>-5.3367600000000194E-3</c:v>
                </c:pt>
                <c:pt idx="627">
                  <c:v>-2.86825E-2</c:v>
                </c:pt>
                <c:pt idx="628">
                  <c:v>-1.3935100000000021E-2</c:v>
                </c:pt>
                <c:pt idx="629">
                  <c:v>-7.4327400000000193E-3</c:v>
                </c:pt>
                <c:pt idx="630">
                  <c:v>-2.7017200000000068E-2</c:v>
                </c:pt>
                <c:pt idx="631">
                  <c:v>-2.3532000000000001E-2</c:v>
                </c:pt>
                <c:pt idx="632">
                  <c:v>-2.9502399999999998E-2</c:v>
                </c:pt>
                <c:pt idx="633">
                  <c:v>-2.4871100000000073E-2</c:v>
                </c:pt>
                <c:pt idx="634">
                  <c:v>-1.28036E-2</c:v>
                </c:pt>
                <c:pt idx="635">
                  <c:v>-3.4354199999999998E-3</c:v>
                </c:pt>
                <c:pt idx="636">
                  <c:v>-2.7759300000000053E-2</c:v>
                </c:pt>
                <c:pt idx="637">
                  <c:v>-2.6080000000000002E-2</c:v>
                </c:pt>
                <c:pt idx="638">
                  <c:v>-7.7085900000000117E-3</c:v>
                </c:pt>
                <c:pt idx="639">
                  <c:v>-2.4736299999999999E-2</c:v>
                </c:pt>
                <c:pt idx="640">
                  <c:v>-8.7640500000000007E-3</c:v>
                </c:pt>
                <c:pt idx="641">
                  <c:v>-9.69011E-3</c:v>
                </c:pt>
                <c:pt idx="642">
                  <c:v>-7.3166600000000147E-3</c:v>
                </c:pt>
                <c:pt idx="643">
                  <c:v>-3.0680400000000058E-4</c:v>
                </c:pt>
                <c:pt idx="644">
                  <c:v>-2.3011799999999999E-2</c:v>
                </c:pt>
                <c:pt idx="645">
                  <c:v>-9.6415700000000003E-3</c:v>
                </c:pt>
                <c:pt idx="646">
                  <c:v>-1.4999699999999998E-2</c:v>
                </c:pt>
                <c:pt idx="647">
                  <c:v>-1.5925300000000003E-2</c:v>
                </c:pt>
                <c:pt idx="648">
                  <c:v>-2.2733900000000081E-2</c:v>
                </c:pt>
                <c:pt idx="649">
                  <c:v>-1.0996100000000003E-2</c:v>
                </c:pt>
                <c:pt idx="650">
                  <c:v>-2.1316999999999989E-2</c:v>
                </c:pt>
                <c:pt idx="651">
                  <c:v>-2.4242099999999999E-2</c:v>
                </c:pt>
                <c:pt idx="652">
                  <c:v>-2.01806E-2</c:v>
                </c:pt>
                <c:pt idx="653">
                  <c:v>-2.8856799999999998E-2</c:v>
                </c:pt>
                <c:pt idx="654">
                  <c:v>-2.4843600000000049E-2</c:v>
                </c:pt>
                <c:pt idx="655">
                  <c:v>-2.8389600000000001E-2</c:v>
                </c:pt>
                <c:pt idx="656">
                  <c:v>-2.1473400000000058E-3</c:v>
                </c:pt>
                <c:pt idx="657">
                  <c:v>-2.7441100000000093E-2</c:v>
                </c:pt>
                <c:pt idx="658">
                  <c:v>-1.3371700000000005E-2</c:v>
                </c:pt>
                <c:pt idx="659">
                  <c:v>-1.5802699999999999E-2</c:v>
                </c:pt>
                <c:pt idx="660">
                  <c:v>-1.5988700000000005E-2</c:v>
                </c:pt>
                <c:pt idx="661">
                  <c:v>-1.2168099999999999E-2</c:v>
                </c:pt>
                <c:pt idx="662">
                  <c:v>-2.0461699999999999E-2</c:v>
                </c:pt>
                <c:pt idx="663">
                  <c:v>-1.2102500000000021E-2</c:v>
                </c:pt>
                <c:pt idx="664">
                  <c:v>-1.1727600000000001E-2</c:v>
                </c:pt>
                <c:pt idx="665">
                  <c:v>-4.4959000000000023E-3</c:v>
                </c:pt>
                <c:pt idx="666">
                  <c:v>-9.0004300000000349E-3</c:v>
                </c:pt>
                <c:pt idx="667">
                  <c:v>-9.1325500000000257E-4</c:v>
                </c:pt>
                <c:pt idx="668">
                  <c:v>-5.2355800000000003E-4</c:v>
                </c:pt>
                <c:pt idx="669">
                  <c:v>-2.5098599999999988E-2</c:v>
                </c:pt>
                <c:pt idx="670">
                  <c:v>-5.9339400000000177E-3</c:v>
                </c:pt>
                <c:pt idx="671">
                  <c:v>-8.6146200000000034E-3</c:v>
                </c:pt>
                <c:pt idx="672">
                  <c:v>-6.8806600000000204E-4</c:v>
                </c:pt>
                <c:pt idx="673">
                  <c:v>-1.4780600000000001E-2</c:v>
                </c:pt>
                <c:pt idx="674">
                  <c:v>-9.8145100000000228E-3</c:v>
                </c:pt>
                <c:pt idx="675">
                  <c:v>-2.6989900000000053E-2</c:v>
                </c:pt>
                <c:pt idx="676">
                  <c:v>-2.4272900000000052E-2</c:v>
                </c:pt>
                <c:pt idx="677">
                  <c:v>-1.5861400000000045E-3</c:v>
                </c:pt>
                <c:pt idx="678">
                  <c:v>-1.76394E-2</c:v>
                </c:pt>
                <c:pt idx="679">
                  <c:v>-6.6311700000000137E-4</c:v>
                </c:pt>
                <c:pt idx="680">
                  <c:v>-1.25656E-2</c:v>
                </c:pt>
                <c:pt idx="681">
                  <c:v>-8.153510000000027E-3</c:v>
                </c:pt>
                <c:pt idx="682">
                  <c:v>-1.6110800000000043E-3</c:v>
                </c:pt>
                <c:pt idx="683">
                  <c:v>-2.1130199999999998E-2</c:v>
                </c:pt>
                <c:pt idx="684">
                  <c:v>-6.8214800000000004E-3</c:v>
                </c:pt>
                <c:pt idx="685">
                  <c:v>-1.6706600000000005E-2</c:v>
                </c:pt>
                <c:pt idx="686">
                  <c:v>-2.3671400000000002E-2</c:v>
                </c:pt>
                <c:pt idx="687">
                  <c:v>-2.0333700000000048E-2</c:v>
                </c:pt>
                <c:pt idx="688">
                  <c:v>-1.5058999999999998E-2</c:v>
                </c:pt>
                <c:pt idx="689">
                  <c:v>-2.7208699999999999E-2</c:v>
                </c:pt>
                <c:pt idx="690">
                  <c:v>-1.6322100000000058E-4</c:v>
                </c:pt>
                <c:pt idx="691">
                  <c:v>-1.3294E-2</c:v>
                </c:pt>
                <c:pt idx="692">
                  <c:v>-6.2939000000000024E-3</c:v>
                </c:pt>
                <c:pt idx="693">
                  <c:v>-1.7943799999999999E-2</c:v>
                </c:pt>
                <c:pt idx="694">
                  <c:v>-6.3290500000000105E-3</c:v>
                </c:pt>
                <c:pt idx="695">
                  <c:v>-2.1265599999999999E-2</c:v>
                </c:pt>
                <c:pt idx="696">
                  <c:v>-2.7508600000000001E-2</c:v>
                </c:pt>
                <c:pt idx="697">
                  <c:v>-9.1472800000000007E-3</c:v>
                </c:pt>
                <c:pt idx="698">
                  <c:v>-4.2135000000000002E-3</c:v>
                </c:pt>
                <c:pt idx="699">
                  <c:v>-2.27966E-2</c:v>
                </c:pt>
              </c:numCache>
            </c:numRef>
          </c:xVal>
          <c:yVal>
            <c:numRef>
              <c:f>test5!$B$6:$B$705</c:f>
              <c:numCache>
                <c:formatCode>0.00E+00</c:formatCode>
                <c:ptCount val="700"/>
                <c:pt idx="0" formatCode="0.00">
                  <c:v>5.1380099999999998E-2</c:v>
                </c:pt>
                <c:pt idx="1">
                  <c:v>-2.1905800000000052E-2</c:v>
                </c:pt>
                <c:pt idx="2">
                  <c:v>-2.8273599999999999E-2</c:v>
                </c:pt>
                <c:pt idx="3">
                  <c:v>-4.5151299999999998E-2</c:v>
                </c:pt>
                <c:pt idx="4">
                  <c:v>-2.4885200000000069E-2</c:v>
                </c:pt>
                <c:pt idx="5">
                  <c:v>4.7339100000000002E-2</c:v>
                </c:pt>
                <c:pt idx="6">
                  <c:v>1.4534199999999999E-2</c:v>
                </c:pt>
                <c:pt idx="7">
                  <c:v>2.5178900000000011E-2</c:v>
                </c:pt>
                <c:pt idx="8">
                  <c:v>-1.27762E-2</c:v>
                </c:pt>
                <c:pt idx="9">
                  <c:v>-3.8079599999999998E-2</c:v>
                </c:pt>
                <c:pt idx="10">
                  <c:v>-1.08144E-2</c:v>
                </c:pt>
                <c:pt idx="11">
                  <c:v>-4.2077199999999999E-3</c:v>
                </c:pt>
                <c:pt idx="12">
                  <c:v>1.6420300000000037E-2</c:v>
                </c:pt>
                <c:pt idx="13">
                  <c:v>-1.8185300000000001E-2</c:v>
                </c:pt>
                <c:pt idx="14">
                  <c:v>-1.56192E-2</c:v>
                </c:pt>
                <c:pt idx="15">
                  <c:v>9.9394700000000231E-3</c:v>
                </c:pt>
                <c:pt idx="16">
                  <c:v>2.3253599999999989E-2</c:v>
                </c:pt>
                <c:pt idx="17">
                  <c:v>-2.3370999999999999E-2</c:v>
                </c:pt>
                <c:pt idx="18">
                  <c:v>-9.0259700000000047E-3</c:v>
                </c:pt>
                <c:pt idx="19">
                  <c:v>3.9344999999999998E-2</c:v>
                </c:pt>
                <c:pt idx="20">
                  <c:v>-1.1002900000000001E-2</c:v>
                </c:pt>
                <c:pt idx="21">
                  <c:v>-2.2243800000000088E-2</c:v>
                </c:pt>
                <c:pt idx="22">
                  <c:v>4.3250099999999986E-2</c:v>
                </c:pt>
                <c:pt idx="23">
                  <c:v>-2.6614499999999989E-2</c:v>
                </c:pt>
                <c:pt idx="24">
                  <c:v>-1.1134099999999999E-2</c:v>
                </c:pt>
                <c:pt idx="25">
                  <c:v>-2.5237000000000058E-2</c:v>
                </c:pt>
                <c:pt idx="26">
                  <c:v>4.6407500000000004E-2</c:v>
                </c:pt>
                <c:pt idx="27">
                  <c:v>-1.981340000000004E-2</c:v>
                </c:pt>
                <c:pt idx="28">
                  <c:v>-3.7326099999999999E-3</c:v>
                </c:pt>
                <c:pt idx="29">
                  <c:v>4.7810800000000014E-2</c:v>
                </c:pt>
                <c:pt idx="30">
                  <c:v>-4.4230899999999997E-2</c:v>
                </c:pt>
                <c:pt idx="31">
                  <c:v>-9.7260000000000003E-3</c:v>
                </c:pt>
                <c:pt idx="32">
                  <c:v>1.5847900000000002E-2</c:v>
                </c:pt>
                <c:pt idx="33">
                  <c:v>-1.6902100000000048E-2</c:v>
                </c:pt>
                <c:pt idx="34">
                  <c:v>2.4713499999999979E-2</c:v>
                </c:pt>
                <c:pt idx="35">
                  <c:v>-6.9617900000000146E-3</c:v>
                </c:pt>
                <c:pt idx="36">
                  <c:v>3.57547E-2</c:v>
                </c:pt>
                <c:pt idx="37">
                  <c:v>-1.1694700000000001E-2</c:v>
                </c:pt>
                <c:pt idx="38">
                  <c:v>-2.5833100000000088E-2</c:v>
                </c:pt>
                <c:pt idx="39">
                  <c:v>1.4180399999999999E-2</c:v>
                </c:pt>
                <c:pt idx="40">
                  <c:v>-1.1570700000000001E-2</c:v>
                </c:pt>
                <c:pt idx="41">
                  <c:v>4.6389399999999997E-2</c:v>
                </c:pt>
                <c:pt idx="42">
                  <c:v>3.5862499999999999E-2</c:v>
                </c:pt>
                <c:pt idx="43">
                  <c:v>-8.6917300000000208E-3</c:v>
                </c:pt>
                <c:pt idx="44">
                  <c:v>-4.36589E-2</c:v>
                </c:pt>
                <c:pt idx="45">
                  <c:v>-4.0779299999999997E-2</c:v>
                </c:pt>
                <c:pt idx="46">
                  <c:v>-9.9611300000000211E-3</c:v>
                </c:pt>
                <c:pt idx="47">
                  <c:v>-4.4269800000000014E-3</c:v>
                </c:pt>
                <c:pt idx="48">
                  <c:v>9.8741500000000277E-4</c:v>
                </c:pt>
                <c:pt idx="49">
                  <c:v>-1.6233200000000001E-3</c:v>
                </c:pt>
                <c:pt idx="50">
                  <c:v>4.9785400000000118E-2</c:v>
                </c:pt>
                <c:pt idx="51">
                  <c:v>2.1122800000000001E-2</c:v>
                </c:pt>
                <c:pt idx="52">
                  <c:v>3.2003000000000096E-3</c:v>
                </c:pt>
                <c:pt idx="53">
                  <c:v>-3.5116399999999999E-2</c:v>
                </c:pt>
                <c:pt idx="54">
                  <c:v>-3.31452E-2</c:v>
                </c:pt>
                <c:pt idx="55">
                  <c:v>3.3064499999999977E-3</c:v>
                </c:pt>
                <c:pt idx="56">
                  <c:v>-2.7360700000000002E-2</c:v>
                </c:pt>
                <c:pt idx="57">
                  <c:v>-3.2107600000000042E-2</c:v>
                </c:pt>
                <c:pt idx="58">
                  <c:v>4.0338300000000004E-3</c:v>
                </c:pt>
                <c:pt idx="59">
                  <c:v>-4.1455899999999955E-2</c:v>
                </c:pt>
                <c:pt idx="60">
                  <c:v>-2.9050800000000002E-2</c:v>
                </c:pt>
                <c:pt idx="61">
                  <c:v>-3.9698499999999998E-2</c:v>
                </c:pt>
                <c:pt idx="62">
                  <c:v>-1.9726600000000042E-2</c:v>
                </c:pt>
                <c:pt idx="63">
                  <c:v>2.4250500000000001E-2</c:v>
                </c:pt>
                <c:pt idx="64">
                  <c:v>1.7971800000000035E-3</c:v>
                </c:pt>
                <c:pt idx="65">
                  <c:v>3.8052599999999999E-2</c:v>
                </c:pt>
                <c:pt idx="66">
                  <c:v>1.5811800000000001E-2</c:v>
                </c:pt>
                <c:pt idx="67">
                  <c:v>4.0123600000000004E-3</c:v>
                </c:pt>
                <c:pt idx="68">
                  <c:v>2.7257400000000011E-2</c:v>
                </c:pt>
                <c:pt idx="69">
                  <c:v>1.7111800000000029E-3</c:v>
                </c:pt>
                <c:pt idx="70">
                  <c:v>-2.59384E-2</c:v>
                </c:pt>
                <c:pt idx="71">
                  <c:v>-2.3886999999999999E-2</c:v>
                </c:pt>
                <c:pt idx="72">
                  <c:v>-1.0231000000000001E-2</c:v>
                </c:pt>
                <c:pt idx="73">
                  <c:v>-1.4618299999999975E-2</c:v>
                </c:pt>
                <c:pt idx="74">
                  <c:v>-2.8861299999999999E-2</c:v>
                </c:pt>
                <c:pt idx="75">
                  <c:v>-2.8615800000000011E-2</c:v>
                </c:pt>
                <c:pt idx="76">
                  <c:v>-1.2415499999999998E-2</c:v>
                </c:pt>
                <c:pt idx="77">
                  <c:v>2.6696600000000001E-2</c:v>
                </c:pt>
                <c:pt idx="78">
                  <c:v>2.5987199999999998E-2</c:v>
                </c:pt>
                <c:pt idx="79">
                  <c:v>-8.1192000000000026E-4</c:v>
                </c:pt>
                <c:pt idx="80">
                  <c:v>-3.1173900000000077E-2</c:v>
                </c:pt>
                <c:pt idx="81">
                  <c:v>1.0256700000000001E-2</c:v>
                </c:pt>
                <c:pt idx="82">
                  <c:v>4.2116000000000126E-2</c:v>
                </c:pt>
                <c:pt idx="83">
                  <c:v>-4.1695099999999985E-2</c:v>
                </c:pt>
                <c:pt idx="84">
                  <c:v>-2.3719E-2</c:v>
                </c:pt>
                <c:pt idx="85">
                  <c:v>-1.7258199999999998E-2</c:v>
                </c:pt>
                <c:pt idx="86">
                  <c:v>4.0232799999999999E-2</c:v>
                </c:pt>
                <c:pt idx="87">
                  <c:v>1.2351500000000021E-3</c:v>
                </c:pt>
                <c:pt idx="88">
                  <c:v>3.6221700000000016E-2</c:v>
                </c:pt>
                <c:pt idx="89">
                  <c:v>3.5945699999999997E-2</c:v>
                </c:pt>
                <c:pt idx="90">
                  <c:v>-3.2795999999999999E-2</c:v>
                </c:pt>
                <c:pt idx="91">
                  <c:v>-4.3908999999999997E-2</c:v>
                </c:pt>
                <c:pt idx="92">
                  <c:v>-4.4488000000000106E-3</c:v>
                </c:pt>
                <c:pt idx="93">
                  <c:v>1.6152099999999999E-2</c:v>
                </c:pt>
                <c:pt idx="94">
                  <c:v>3.9092000000000002E-2</c:v>
                </c:pt>
                <c:pt idx="95">
                  <c:v>-8.6021500000000028E-3</c:v>
                </c:pt>
                <c:pt idx="96">
                  <c:v>-1.7299900000000004E-4</c:v>
                </c:pt>
                <c:pt idx="97">
                  <c:v>1.0984700000000003E-2</c:v>
                </c:pt>
                <c:pt idx="98">
                  <c:v>5.1499600000000013E-2</c:v>
                </c:pt>
                <c:pt idx="99">
                  <c:v>-1.05483E-2</c:v>
                </c:pt>
                <c:pt idx="100">
                  <c:v>4.8378200000000003E-2</c:v>
                </c:pt>
                <c:pt idx="101">
                  <c:v>2.7985300000000088E-2</c:v>
                </c:pt>
                <c:pt idx="102">
                  <c:v>-9.7683099999999988E-3</c:v>
                </c:pt>
                <c:pt idx="103">
                  <c:v>7.2705300000000129E-3</c:v>
                </c:pt>
                <c:pt idx="104">
                  <c:v>-3.8686199999999997E-2</c:v>
                </c:pt>
                <c:pt idx="105">
                  <c:v>-1.1509300000000005E-2</c:v>
                </c:pt>
                <c:pt idx="106">
                  <c:v>-2.3957399999999997E-2</c:v>
                </c:pt>
                <c:pt idx="107">
                  <c:v>1.9165000000000001E-2</c:v>
                </c:pt>
                <c:pt idx="108">
                  <c:v>5.1174299999999985E-2</c:v>
                </c:pt>
                <c:pt idx="109">
                  <c:v>2.6912999999999999E-2</c:v>
                </c:pt>
                <c:pt idx="110">
                  <c:v>1.7175100000000024E-3</c:v>
                </c:pt>
                <c:pt idx="111">
                  <c:v>-1.0885200000000001E-2</c:v>
                </c:pt>
                <c:pt idx="112">
                  <c:v>-4.0547699999999999E-2</c:v>
                </c:pt>
                <c:pt idx="113">
                  <c:v>1.5933300000000001E-2</c:v>
                </c:pt>
                <c:pt idx="114">
                  <c:v>5.6463200000000128E-3</c:v>
                </c:pt>
                <c:pt idx="115">
                  <c:v>2.6128499999999968E-2</c:v>
                </c:pt>
                <c:pt idx="116">
                  <c:v>-2.43454E-2</c:v>
                </c:pt>
                <c:pt idx="117">
                  <c:v>-2.2937599999999999E-2</c:v>
                </c:pt>
                <c:pt idx="118">
                  <c:v>3.1332000000000006E-2</c:v>
                </c:pt>
                <c:pt idx="119">
                  <c:v>-1.5166600000000001E-2</c:v>
                </c:pt>
                <c:pt idx="120">
                  <c:v>3.7500600000000002E-2</c:v>
                </c:pt>
                <c:pt idx="121">
                  <c:v>-9.4020200000000231E-3</c:v>
                </c:pt>
                <c:pt idx="122">
                  <c:v>2.3779200000000011E-2</c:v>
                </c:pt>
                <c:pt idx="123">
                  <c:v>-1.9810100000000046E-2</c:v>
                </c:pt>
                <c:pt idx="124">
                  <c:v>2.9503600000000001E-2</c:v>
                </c:pt>
                <c:pt idx="125">
                  <c:v>5.0602300000000024E-3</c:v>
                </c:pt>
                <c:pt idx="126">
                  <c:v>-1.622180000000004E-2</c:v>
                </c:pt>
                <c:pt idx="127">
                  <c:v>2.8550699999999977E-2</c:v>
                </c:pt>
                <c:pt idx="128">
                  <c:v>-3.785790000000009E-2</c:v>
                </c:pt>
                <c:pt idx="129">
                  <c:v>-2.7101600000000052E-2</c:v>
                </c:pt>
                <c:pt idx="130">
                  <c:v>-1.14552E-2</c:v>
                </c:pt>
                <c:pt idx="131">
                  <c:v>-3.5111200000000002E-2</c:v>
                </c:pt>
                <c:pt idx="132">
                  <c:v>-1.6754400000000031E-3</c:v>
                </c:pt>
                <c:pt idx="133">
                  <c:v>5.8501600000000096E-3</c:v>
                </c:pt>
                <c:pt idx="134">
                  <c:v>-3.2784000000000001E-2</c:v>
                </c:pt>
                <c:pt idx="135">
                  <c:v>1.62974E-2</c:v>
                </c:pt>
                <c:pt idx="136">
                  <c:v>-1.9594500000000046E-2</c:v>
                </c:pt>
                <c:pt idx="137">
                  <c:v>-1.8281600000000005E-2</c:v>
                </c:pt>
                <c:pt idx="138">
                  <c:v>-3.5184E-2</c:v>
                </c:pt>
                <c:pt idx="139">
                  <c:v>9.2130300000000005E-3</c:v>
                </c:pt>
                <c:pt idx="140">
                  <c:v>-3.1745000000000002E-2</c:v>
                </c:pt>
                <c:pt idx="141">
                  <c:v>2.6580900000000011E-2</c:v>
                </c:pt>
                <c:pt idx="142">
                  <c:v>4.0724600000000034E-2</c:v>
                </c:pt>
                <c:pt idx="143">
                  <c:v>2.0265900000000048E-3</c:v>
                </c:pt>
                <c:pt idx="144">
                  <c:v>5.0933600000000138E-3</c:v>
                </c:pt>
                <c:pt idx="145">
                  <c:v>-1.5773200000000001E-2</c:v>
                </c:pt>
                <c:pt idx="146">
                  <c:v>2.8341100000000001E-2</c:v>
                </c:pt>
                <c:pt idx="147">
                  <c:v>-1.1712500000000028E-2</c:v>
                </c:pt>
                <c:pt idx="148">
                  <c:v>-9.0388200000000012E-3</c:v>
                </c:pt>
                <c:pt idx="149">
                  <c:v>-1.1575E-2</c:v>
                </c:pt>
                <c:pt idx="150">
                  <c:v>3.7952000000000014E-2</c:v>
                </c:pt>
                <c:pt idx="151">
                  <c:v>-2.222820000000001E-2</c:v>
                </c:pt>
                <c:pt idx="152">
                  <c:v>-3.8460500000000002E-2</c:v>
                </c:pt>
                <c:pt idx="153">
                  <c:v>-2.2812900000000053E-2</c:v>
                </c:pt>
                <c:pt idx="154">
                  <c:v>-2.5800400000000048E-3</c:v>
                </c:pt>
                <c:pt idx="155">
                  <c:v>-4.5865400000000014E-2</c:v>
                </c:pt>
                <c:pt idx="156">
                  <c:v>1.42171E-2</c:v>
                </c:pt>
                <c:pt idx="157">
                  <c:v>-8.0025800000000386E-3</c:v>
                </c:pt>
                <c:pt idx="158">
                  <c:v>2.4143700000000001E-2</c:v>
                </c:pt>
                <c:pt idx="159">
                  <c:v>1.1910800000000027E-2</c:v>
                </c:pt>
                <c:pt idx="160">
                  <c:v>-1.7259400000000001E-2</c:v>
                </c:pt>
                <c:pt idx="161">
                  <c:v>-1.5417800000000001E-2</c:v>
                </c:pt>
                <c:pt idx="162">
                  <c:v>4.4556600000000141E-2</c:v>
                </c:pt>
                <c:pt idx="163">
                  <c:v>-3.1176900000000049E-2</c:v>
                </c:pt>
                <c:pt idx="164">
                  <c:v>2.8579400000000001E-2</c:v>
                </c:pt>
                <c:pt idx="165">
                  <c:v>-2.3652699999999988E-2</c:v>
                </c:pt>
                <c:pt idx="166">
                  <c:v>-1.34713E-2</c:v>
                </c:pt>
                <c:pt idx="167">
                  <c:v>6.4626300000000117E-3</c:v>
                </c:pt>
                <c:pt idx="168">
                  <c:v>1.6537900000000001E-2</c:v>
                </c:pt>
                <c:pt idx="169">
                  <c:v>5.9740500000000024E-3</c:v>
                </c:pt>
                <c:pt idx="170">
                  <c:v>-2.6311100000000011E-2</c:v>
                </c:pt>
                <c:pt idx="171">
                  <c:v>1.1528900000000003E-2</c:v>
                </c:pt>
                <c:pt idx="172">
                  <c:v>2.5082900000000012E-2</c:v>
                </c:pt>
                <c:pt idx="173">
                  <c:v>-2.0598099999999987E-2</c:v>
                </c:pt>
                <c:pt idx="174">
                  <c:v>-3.974310000000001E-2</c:v>
                </c:pt>
                <c:pt idx="175">
                  <c:v>1.9965300000000064E-4</c:v>
                </c:pt>
                <c:pt idx="176">
                  <c:v>3.4906699999999999E-2</c:v>
                </c:pt>
                <c:pt idx="177">
                  <c:v>3.1561300000000042E-2</c:v>
                </c:pt>
                <c:pt idx="178">
                  <c:v>-4.0325399999999997E-2</c:v>
                </c:pt>
                <c:pt idx="179">
                  <c:v>3.1668399999999999E-2</c:v>
                </c:pt>
                <c:pt idx="180">
                  <c:v>-2.2241000000000073E-2</c:v>
                </c:pt>
                <c:pt idx="181">
                  <c:v>2.8872400000000006E-2</c:v>
                </c:pt>
                <c:pt idx="182">
                  <c:v>9.1073000000000005E-3</c:v>
                </c:pt>
                <c:pt idx="183">
                  <c:v>-1.4054199999999999E-3</c:v>
                </c:pt>
                <c:pt idx="184">
                  <c:v>2.590750000000001E-2</c:v>
                </c:pt>
                <c:pt idx="185">
                  <c:v>-1.9228400000000038E-2</c:v>
                </c:pt>
                <c:pt idx="186">
                  <c:v>-4.6801499999999996E-2</c:v>
                </c:pt>
                <c:pt idx="187">
                  <c:v>-3.48785E-2</c:v>
                </c:pt>
                <c:pt idx="188">
                  <c:v>8.6478199999999988E-3</c:v>
                </c:pt>
                <c:pt idx="189">
                  <c:v>-2.2272500000000049E-2</c:v>
                </c:pt>
                <c:pt idx="190">
                  <c:v>7.5211399999999999E-3</c:v>
                </c:pt>
                <c:pt idx="191">
                  <c:v>4.2689499999999998E-2</c:v>
                </c:pt>
                <c:pt idx="192">
                  <c:v>-2.5816300000000076E-4</c:v>
                </c:pt>
                <c:pt idx="193">
                  <c:v>4.8617100000000003E-2</c:v>
                </c:pt>
                <c:pt idx="194">
                  <c:v>4.3618400000000002E-2</c:v>
                </c:pt>
                <c:pt idx="195">
                  <c:v>3.48194E-2</c:v>
                </c:pt>
                <c:pt idx="196">
                  <c:v>-3.8675000000000077E-2</c:v>
                </c:pt>
                <c:pt idx="197">
                  <c:v>6.7968100000000108E-3</c:v>
                </c:pt>
                <c:pt idx="198">
                  <c:v>-2.585590000000006E-2</c:v>
                </c:pt>
                <c:pt idx="199">
                  <c:v>-1.8214800000000003E-2</c:v>
                </c:pt>
                <c:pt idx="200">
                  <c:v>1.3638100000000005E-2</c:v>
                </c:pt>
                <c:pt idx="201">
                  <c:v>4.15424E-2</c:v>
                </c:pt>
                <c:pt idx="202">
                  <c:v>8.0871500000000048E-3</c:v>
                </c:pt>
                <c:pt idx="203">
                  <c:v>2.5645900000000072E-2</c:v>
                </c:pt>
                <c:pt idx="204">
                  <c:v>-4.0086900000000106E-2</c:v>
                </c:pt>
                <c:pt idx="205">
                  <c:v>2.0696800000000047E-3</c:v>
                </c:pt>
                <c:pt idx="206">
                  <c:v>-2.0305100000000006E-2</c:v>
                </c:pt>
                <c:pt idx="207">
                  <c:v>1.9620700000000057E-2</c:v>
                </c:pt>
                <c:pt idx="208">
                  <c:v>-2.2351300000000053E-2</c:v>
                </c:pt>
                <c:pt idx="209">
                  <c:v>2.9360199999999979E-2</c:v>
                </c:pt>
                <c:pt idx="210">
                  <c:v>-8.1182300000000006E-3</c:v>
                </c:pt>
                <c:pt idx="211">
                  <c:v>-4.4016300000000154E-2</c:v>
                </c:pt>
                <c:pt idx="212">
                  <c:v>-7.6670499999999999E-3</c:v>
                </c:pt>
                <c:pt idx="213">
                  <c:v>2.83243E-2</c:v>
                </c:pt>
                <c:pt idx="214">
                  <c:v>5.8503600000000128E-3</c:v>
                </c:pt>
                <c:pt idx="215">
                  <c:v>-2.9283200000000065E-2</c:v>
                </c:pt>
                <c:pt idx="216">
                  <c:v>-2.2813800000000068E-2</c:v>
                </c:pt>
                <c:pt idx="217">
                  <c:v>4.1506199999999998E-3</c:v>
                </c:pt>
                <c:pt idx="218">
                  <c:v>2.1232200000000069E-2</c:v>
                </c:pt>
                <c:pt idx="219">
                  <c:v>-4.0456900000000106E-3</c:v>
                </c:pt>
                <c:pt idx="220">
                  <c:v>-3.1516599999999999E-2</c:v>
                </c:pt>
                <c:pt idx="221">
                  <c:v>-3.46507E-2</c:v>
                </c:pt>
                <c:pt idx="222">
                  <c:v>1.29181E-2</c:v>
                </c:pt>
                <c:pt idx="223">
                  <c:v>-2.9557099999999989E-2</c:v>
                </c:pt>
                <c:pt idx="224">
                  <c:v>-1.7786700000000028E-3</c:v>
                </c:pt>
                <c:pt idx="225">
                  <c:v>-2.408420000000001E-2</c:v>
                </c:pt>
                <c:pt idx="226">
                  <c:v>5.5455599999999997E-3</c:v>
                </c:pt>
                <c:pt idx="227">
                  <c:v>-8.8245900000000228E-3</c:v>
                </c:pt>
                <c:pt idx="228">
                  <c:v>8.7538800000000194E-3</c:v>
                </c:pt>
                <c:pt idx="229">
                  <c:v>-2.5479900000000083E-2</c:v>
                </c:pt>
                <c:pt idx="230">
                  <c:v>1.0489399999999999E-2</c:v>
                </c:pt>
                <c:pt idx="231">
                  <c:v>3.841350000000001E-2</c:v>
                </c:pt>
                <c:pt idx="232">
                  <c:v>-3.3444599999999998E-2</c:v>
                </c:pt>
                <c:pt idx="233">
                  <c:v>-7.5469600000000175E-3</c:v>
                </c:pt>
                <c:pt idx="234">
                  <c:v>2.1143100000000012E-2</c:v>
                </c:pt>
                <c:pt idx="235">
                  <c:v>4.7040300000000014E-3</c:v>
                </c:pt>
                <c:pt idx="236">
                  <c:v>3.374520000000001E-2</c:v>
                </c:pt>
                <c:pt idx="237">
                  <c:v>-3.8807400000000006E-2</c:v>
                </c:pt>
                <c:pt idx="238">
                  <c:v>-1.2264400000000003E-2</c:v>
                </c:pt>
                <c:pt idx="239">
                  <c:v>2.7964099999999999E-2</c:v>
                </c:pt>
                <c:pt idx="240">
                  <c:v>-2.3291200000000012E-2</c:v>
                </c:pt>
                <c:pt idx="241">
                  <c:v>2.2432700000000069E-2</c:v>
                </c:pt>
                <c:pt idx="242">
                  <c:v>-5.8979699999999998E-3</c:v>
                </c:pt>
                <c:pt idx="243">
                  <c:v>2.61271E-2</c:v>
                </c:pt>
                <c:pt idx="244">
                  <c:v>-4.5980800000000002E-2</c:v>
                </c:pt>
                <c:pt idx="245">
                  <c:v>-2.7828100000000001E-2</c:v>
                </c:pt>
                <c:pt idx="246">
                  <c:v>1.8129600000000003E-2</c:v>
                </c:pt>
                <c:pt idx="247">
                  <c:v>-4.2170699999999998E-2</c:v>
                </c:pt>
                <c:pt idx="248">
                  <c:v>-2.3892300000000002E-2</c:v>
                </c:pt>
                <c:pt idx="249">
                  <c:v>-9.8802400000000228E-3</c:v>
                </c:pt>
                <c:pt idx="250">
                  <c:v>2.1829100000000011E-2</c:v>
                </c:pt>
                <c:pt idx="251">
                  <c:v>4.0505199999999977E-2</c:v>
                </c:pt>
                <c:pt idx="252">
                  <c:v>1.8465200000000001E-2</c:v>
                </c:pt>
                <c:pt idx="253">
                  <c:v>-1.3000800000000031E-2</c:v>
                </c:pt>
                <c:pt idx="254">
                  <c:v>5.5167100000000032E-4</c:v>
                </c:pt>
                <c:pt idx="255">
                  <c:v>1.7219000000000002E-2</c:v>
                </c:pt>
                <c:pt idx="256">
                  <c:v>-2.7923400000000001E-2</c:v>
                </c:pt>
                <c:pt idx="257">
                  <c:v>4.4563000000000116E-2</c:v>
                </c:pt>
                <c:pt idx="258">
                  <c:v>-8.5688500000000046E-3</c:v>
                </c:pt>
                <c:pt idx="259">
                  <c:v>2.4520399999999998E-2</c:v>
                </c:pt>
                <c:pt idx="260">
                  <c:v>3.1573499999999997E-2</c:v>
                </c:pt>
                <c:pt idx="261">
                  <c:v>3.0183600000000001E-2</c:v>
                </c:pt>
                <c:pt idx="262">
                  <c:v>-3.5320499999999984E-2</c:v>
                </c:pt>
                <c:pt idx="263">
                  <c:v>7.5824500000000105E-3</c:v>
                </c:pt>
                <c:pt idx="264">
                  <c:v>-2.7771400000000012E-2</c:v>
                </c:pt>
                <c:pt idx="265">
                  <c:v>-2.3162599999999933E-2</c:v>
                </c:pt>
                <c:pt idx="266">
                  <c:v>-5.0050800000000003E-3</c:v>
                </c:pt>
                <c:pt idx="267">
                  <c:v>2.9474799999999999E-2</c:v>
                </c:pt>
                <c:pt idx="268">
                  <c:v>4.0948899999999976E-2</c:v>
                </c:pt>
                <c:pt idx="269">
                  <c:v>-1.1126200000000001E-2</c:v>
                </c:pt>
                <c:pt idx="270">
                  <c:v>-1.5388700000000003E-2</c:v>
                </c:pt>
                <c:pt idx="271">
                  <c:v>3.2720899999999997E-2</c:v>
                </c:pt>
                <c:pt idx="272">
                  <c:v>2.0912699999999979E-2</c:v>
                </c:pt>
                <c:pt idx="273">
                  <c:v>-4.4006800000000033E-2</c:v>
                </c:pt>
                <c:pt idx="274">
                  <c:v>2.9348099999999988E-2</c:v>
                </c:pt>
                <c:pt idx="275">
                  <c:v>1.2435899999999999E-3</c:v>
                </c:pt>
                <c:pt idx="276">
                  <c:v>2.0505499999999999E-3</c:v>
                </c:pt>
                <c:pt idx="277">
                  <c:v>1.9884400000000049E-2</c:v>
                </c:pt>
                <c:pt idx="278">
                  <c:v>2.2793899999999999E-2</c:v>
                </c:pt>
                <c:pt idx="279">
                  <c:v>3.6803900000000105E-2</c:v>
                </c:pt>
                <c:pt idx="280">
                  <c:v>-6.8451800000000002E-3</c:v>
                </c:pt>
                <c:pt idx="281">
                  <c:v>-1.53116E-2</c:v>
                </c:pt>
                <c:pt idx="282">
                  <c:v>1.1515100000000021E-2</c:v>
                </c:pt>
                <c:pt idx="283">
                  <c:v>-2.6269299999999999E-2</c:v>
                </c:pt>
                <c:pt idx="284">
                  <c:v>1.938160000000004E-2</c:v>
                </c:pt>
                <c:pt idx="285">
                  <c:v>4.9292200000000154E-2</c:v>
                </c:pt>
                <c:pt idx="286">
                  <c:v>3.1342200000000001E-2</c:v>
                </c:pt>
                <c:pt idx="287">
                  <c:v>-3.116E-2</c:v>
                </c:pt>
                <c:pt idx="288">
                  <c:v>1.3366800000000028E-2</c:v>
                </c:pt>
                <c:pt idx="289">
                  <c:v>-1.92587E-2</c:v>
                </c:pt>
                <c:pt idx="290">
                  <c:v>-1.7584499999999999E-2</c:v>
                </c:pt>
                <c:pt idx="291">
                  <c:v>-4.7754000000000034E-3</c:v>
                </c:pt>
                <c:pt idx="292">
                  <c:v>2.1837800000000088E-2</c:v>
                </c:pt>
                <c:pt idx="293">
                  <c:v>-7.5540099999999999E-3</c:v>
                </c:pt>
                <c:pt idx="294">
                  <c:v>-3.2544999999999998E-2</c:v>
                </c:pt>
                <c:pt idx="295">
                  <c:v>-3.5862300000000054E-3</c:v>
                </c:pt>
                <c:pt idx="296">
                  <c:v>1.09902E-2</c:v>
                </c:pt>
                <c:pt idx="297">
                  <c:v>-3.8429499999999999E-3</c:v>
                </c:pt>
                <c:pt idx="298">
                  <c:v>4.4912500000000154E-2</c:v>
                </c:pt>
                <c:pt idx="299">
                  <c:v>-1.42446E-3</c:v>
                </c:pt>
                <c:pt idx="300">
                  <c:v>3.2487300000000101E-2</c:v>
                </c:pt>
                <c:pt idx="301">
                  <c:v>1.0401500000000027E-2</c:v>
                </c:pt>
                <c:pt idx="302">
                  <c:v>-5.9469600000000193E-3</c:v>
                </c:pt>
                <c:pt idx="303">
                  <c:v>-1.0105100000000001E-2</c:v>
                </c:pt>
                <c:pt idx="304">
                  <c:v>-2.782620000000006E-3</c:v>
                </c:pt>
                <c:pt idx="305">
                  <c:v>2.5752000000000001E-2</c:v>
                </c:pt>
                <c:pt idx="306">
                  <c:v>-8.0134900000000068E-3</c:v>
                </c:pt>
                <c:pt idx="307">
                  <c:v>-2.5354700000000001E-2</c:v>
                </c:pt>
                <c:pt idx="308">
                  <c:v>-3.7285499999999999E-2</c:v>
                </c:pt>
                <c:pt idx="309">
                  <c:v>-2.6970899999999999E-2</c:v>
                </c:pt>
                <c:pt idx="310">
                  <c:v>-1.72684E-2</c:v>
                </c:pt>
                <c:pt idx="311">
                  <c:v>-3.0143199999999998E-2</c:v>
                </c:pt>
                <c:pt idx="312">
                  <c:v>-4.7131800000000001E-2</c:v>
                </c:pt>
                <c:pt idx="313">
                  <c:v>-3.2435600000000092E-2</c:v>
                </c:pt>
                <c:pt idx="314">
                  <c:v>4.1671599999999955E-2</c:v>
                </c:pt>
                <c:pt idx="315">
                  <c:v>-4.3877700000000013E-2</c:v>
                </c:pt>
                <c:pt idx="316">
                  <c:v>2.23065E-2</c:v>
                </c:pt>
                <c:pt idx="317">
                  <c:v>-1.8186900000000002E-2</c:v>
                </c:pt>
                <c:pt idx="318">
                  <c:v>8.0614800000000288E-3</c:v>
                </c:pt>
                <c:pt idx="319">
                  <c:v>-1.932910000000004E-2</c:v>
                </c:pt>
                <c:pt idx="320">
                  <c:v>2.4951500000000001E-2</c:v>
                </c:pt>
                <c:pt idx="321">
                  <c:v>2.7391499999999999E-2</c:v>
                </c:pt>
                <c:pt idx="322">
                  <c:v>2.7633500000000086E-3</c:v>
                </c:pt>
                <c:pt idx="323">
                  <c:v>4.1438700000000002E-2</c:v>
                </c:pt>
                <c:pt idx="324">
                  <c:v>-2.7675100000000102E-2</c:v>
                </c:pt>
                <c:pt idx="325">
                  <c:v>3.8874199999999998E-2</c:v>
                </c:pt>
                <c:pt idx="326">
                  <c:v>2.470580000000001E-2</c:v>
                </c:pt>
                <c:pt idx="327">
                  <c:v>-3.0315800000000011E-2</c:v>
                </c:pt>
                <c:pt idx="328">
                  <c:v>4.0939700000000002E-2</c:v>
                </c:pt>
                <c:pt idx="329">
                  <c:v>-1.2842500000000031E-2</c:v>
                </c:pt>
                <c:pt idx="330">
                  <c:v>-3.3562399999999999E-2</c:v>
                </c:pt>
                <c:pt idx="331">
                  <c:v>-2.8578900000000001E-2</c:v>
                </c:pt>
                <c:pt idx="332">
                  <c:v>-1.8640900000000031E-3</c:v>
                </c:pt>
                <c:pt idx="333">
                  <c:v>-1.9094400000000001E-2</c:v>
                </c:pt>
                <c:pt idx="334">
                  <c:v>-4.8183000000000004E-2</c:v>
                </c:pt>
                <c:pt idx="335">
                  <c:v>-3.26626E-2</c:v>
                </c:pt>
                <c:pt idx="336">
                  <c:v>9.444630000000025E-3</c:v>
                </c:pt>
                <c:pt idx="337">
                  <c:v>2.03645E-3</c:v>
                </c:pt>
                <c:pt idx="338">
                  <c:v>4.0164800000000001E-2</c:v>
                </c:pt>
                <c:pt idx="339">
                  <c:v>3.9675600000000012E-2</c:v>
                </c:pt>
                <c:pt idx="340">
                  <c:v>-1.7839899999999999E-2</c:v>
                </c:pt>
                <c:pt idx="341">
                  <c:v>-1.20862E-2</c:v>
                </c:pt>
                <c:pt idx="342">
                  <c:v>1.9785800000000084E-4</c:v>
                </c:pt>
                <c:pt idx="343">
                  <c:v>-2.418E-2</c:v>
                </c:pt>
                <c:pt idx="344">
                  <c:v>-4.6229899999999859E-2</c:v>
                </c:pt>
                <c:pt idx="345">
                  <c:v>1.8601400000000042E-2</c:v>
                </c:pt>
                <c:pt idx="346">
                  <c:v>-3.0332899999999999E-2</c:v>
                </c:pt>
                <c:pt idx="347">
                  <c:v>7.8636400000000185E-4</c:v>
                </c:pt>
                <c:pt idx="348">
                  <c:v>-3.2060400000000003E-2</c:v>
                </c:pt>
                <c:pt idx="349">
                  <c:v>6.5933000000000137E-3</c:v>
                </c:pt>
                <c:pt idx="350">
                  <c:v>4.8964000000000014E-2</c:v>
                </c:pt>
                <c:pt idx="351">
                  <c:v>-4.0775799999999999E-3</c:v>
                </c:pt>
                <c:pt idx="352">
                  <c:v>4.0727899999999997E-2</c:v>
                </c:pt>
                <c:pt idx="353">
                  <c:v>3.5982300000000002E-2</c:v>
                </c:pt>
                <c:pt idx="354">
                  <c:v>1.6308000000000003E-2</c:v>
                </c:pt>
                <c:pt idx="355">
                  <c:v>3.0391999999999999E-2</c:v>
                </c:pt>
                <c:pt idx="356">
                  <c:v>2.7626199999999999E-3</c:v>
                </c:pt>
                <c:pt idx="357">
                  <c:v>1.8464900000000003E-2</c:v>
                </c:pt>
                <c:pt idx="358">
                  <c:v>-2.7459600000000053E-2</c:v>
                </c:pt>
                <c:pt idx="359">
                  <c:v>-1.3906400000000027E-2</c:v>
                </c:pt>
                <c:pt idx="360">
                  <c:v>1.9159400000000007E-2</c:v>
                </c:pt>
                <c:pt idx="361">
                  <c:v>-1.5854300000000002E-2</c:v>
                </c:pt>
                <c:pt idx="362">
                  <c:v>-1.2753899999999999E-2</c:v>
                </c:pt>
                <c:pt idx="363">
                  <c:v>2.7186000000000002E-2</c:v>
                </c:pt>
                <c:pt idx="364">
                  <c:v>3.0503700000000012E-2</c:v>
                </c:pt>
                <c:pt idx="365">
                  <c:v>2.1465700000000011E-2</c:v>
                </c:pt>
                <c:pt idx="366">
                  <c:v>-3.8099399999999999E-2</c:v>
                </c:pt>
                <c:pt idx="367">
                  <c:v>-3.3920899999999978E-3</c:v>
                </c:pt>
                <c:pt idx="368">
                  <c:v>-1.0809500000000001E-2</c:v>
                </c:pt>
                <c:pt idx="369">
                  <c:v>1.5848900000000003E-2</c:v>
                </c:pt>
                <c:pt idx="370">
                  <c:v>-3.2753400000000002E-2</c:v>
                </c:pt>
                <c:pt idx="371">
                  <c:v>-4.4578099999999996E-2</c:v>
                </c:pt>
                <c:pt idx="372">
                  <c:v>1.5270300000000001E-2</c:v>
                </c:pt>
                <c:pt idx="373">
                  <c:v>7.5754200000000221E-4</c:v>
                </c:pt>
                <c:pt idx="374">
                  <c:v>-2.4105300000000048E-2</c:v>
                </c:pt>
                <c:pt idx="375">
                  <c:v>1.59132E-3</c:v>
                </c:pt>
                <c:pt idx="376">
                  <c:v>1.3609300000000024E-3</c:v>
                </c:pt>
                <c:pt idx="377">
                  <c:v>-2.1227099999999999E-3</c:v>
                </c:pt>
                <c:pt idx="378">
                  <c:v>5.0457100000000012E-2</c:v>
                </c:pt>
                <c:pt idx="379">
                  <c:v>2.0618000000000006E-4</c:v>
                </c:pt>
                <c:pt idx="380">
                  <c:v>-1.5767699999999999E-2</c:v>
                </c:pt>
                <c:pt idx="381">
                  <c:v>-4.7002700000000119E-2</c:v>
                </c:pt>
                <c:pt idx="382">
                  <c:v>-1.86342E-2</c:v>
                </c:pt>
                <c:pt idx="383">
                  <c:v>-6.3775400000000105E-3</c:v>
                </c:pt>
                <c:pt idx="384">
                  <c:v>2.2525300000000012E-2</c:v>
                </c:pt>
                <c:pt idx="385">
                  <c:v>-1.5523300000000024E-3</c:v>
                </c:pt>
                <c:pt idx="386">
                  <c:v>9.5546600000000047E-3</c:v>
                </c:pt>
                <c:pt idx="387">
                  <c:v>-1.69102E-2</c:v>
                </c:pt>
                <c:pt idx="388">
                  <c:v>4.4787300000000106E-2</c:v>
                </c:pt>
                <c:pt idx="389">
                  <c:v>1.08363E-2</c:v>
                </c:pt>
                <c:pt idx="390">
                  <c:v>-7.1471900000000092E-4</c:v>
                </c:pt>
                <c:pt idx="391">
                  <c:v>5.0361800000000003E-3</c:v>
                </c:pt>
                <c:pt idx="392">
                  <c:v>-1.2520000000000033E-4</c:v>
                </c:pt>
                <c:pt idx="393">
                  <c:v>-3.5200799999999997E-2</c:v>
                </c:pt>
                <c:pt idx="394">
                  <c:v>2.1375499999999999E-2</c:v>
                </c:pt>
                <c:pt idx="395">
                  <c:v>8.3007300000000252E-3</c:v>
                </c:pt>
                <c:pt idx="396">
                  <c:v>7.1182900000000106E-3</c:v>
                </c:pt>
                <c:pt idx="397">
                  <c:v>2.5890900000000012E-2</c:v>
                </c:pt>
                <c:pt idx="398">
                  <c:v>2.83643E-3</c:v>
                </c:pt>
                <c:pt idx="399">
                  <c:v>1.76732E-2</c:v>
                </c:pt>
                <c:pt idx="400">
                  <c:v>-9.23097E-4</c:v>
                </c:pt>
                <c:pt idx="401">
                  <c:v>1.3887600000000021E-3</c:v>
                </c:pt>
                <c:pt idx="402">
                  <c:v>1.7659899999999999E-2</c:v>
                </c:pt>
                <c:pt idx="403">
                  <c:v>2.5994799999999988E-2</c:v>
                </c:pt>
                <c:pt idx="404">
                  <c:v>1.7440900000000002E-2</c:v>
                </c:pt>
                <c:pt idx="405">
                  <c:v>-1.0118800000000001E-2</c:v>
                </c:pt>
                <c:pt idx="406">
                  <c:v>-3.5643200000000083E-2</c:v>
                </c:pt>
                <c:pt idx="407">
                  <c:v>3.5503800000000002E-2</c:v>
                </c:pt>
                <c:pt idx="408">
                  <c:v>-2.5126499999999941E-2</c:v>
                </c:pt>
                <c:pt idx="409">
                  <c:v>-1.0344300000000001E-2</c:v>
                </c:pt>
                <c:pt idx="410">
                  <c:v>-2.7542400000000002E-2</c:v>
                </c:pt>
                <c:pt idx="411">
                  <c:v>-3.8920700000000003E-2</c:v>
                </c:pt>
                <c:pt idx="412">
                  <c:v>-2.777640000000001E-2</c:v>
                </c:pt>
                <c:pt idx="413">
                  <c:v>4.3519999999999996E-2</c:v>
                </c:pt>
                <c:pt idx="414">
                  <c:v>-3.3487200000000002E-2</c:v>
                </c:pt>
                <c:pt idx="415">
                  <c:v>4.1352500000000096E-3</c:v>
                </c:pt>
                <c:pt idx="416">
                  <c:v>-3.37294E-2</c:v>
                </c:pt>
                <c:pt idx="417">
                  <c:v>-3.0479100000000091E-3</c:v>
                </c:pt>
                <c:pt idx="418">
                  <c:v>1.81622E-2</c:v>
                </c:pt>
                <c:pt idx="419">
                  <c:v>4.8374399999999998E-2</c:v>
                </c:pt>
                <c:pt idx="420">
                  <c:v>-3.6221900000000078E-2</c:v>
                </c:pt>
                <c:pt idx="421">
                  <c:v>-2.4075400000000011E-2</c:v>
                </c:pt>
                <c:pt idx="422">
                  <c:v>9.6907300000000068E-3</c:v>
                </c:pt>
                <c:pt idx="423">
                  <c:v>4.5947999999999996E-2</c:v>
                </c:pt>
                <c:pt idx="424">
                  <c:v>9.4294100000000269E-3</c:v>
                </c:pt>
                <c:pt idx="425">
                  <c:v>-1.5229700000000032E-4</c:v>
                </c:pt>
                <c:pt idx="426">
                  <c:v>4.6131399999999965E-3</c:v>
                </c:pt>
                <c:pt idx="427">
                  <c:v>2.5074200000000053E-2</c:v>
                </c:pt>
                <c:pt idx="428">
                  <c:v>1.3865000000000021E-2</c:v>
                </c:pt>
                <c:pt idx="429">
                  <c:v>2.9032800000000011E-2</c:v>
                </c:pt>
                <c:pt idx="430">
                  <c:v>-3.04625E-2</c:v>
                </c:pt>
                <c:pt idx="431">
                  <c:v>-2.4643000000000012E-2</c:v>
                </c:pt>
                <c:pt idx="432">
                  <c:v>-3.6855200000000081E-2</c:v>
                </c:pt>
                <c:pt idx="433">
                  <c:v>-1.7862400000000007E-2</c:v>
                </c:pt>
                <c:pt idx="434">
                  <c:v>5.4114400000000147E-3</c:v>
                </c:pt>
                <c:pt idx="435">
                  <c:v>2.2990599999999999E-3</c:v>
                </c:pt>
                <c:pt idx="436">
                  <c:v>-3.5025700000000052E-3</c:v>
                </c:pt>
                <c:pt idx="437">
                  <c:v>-1.668850000000004E-2</c:v>
                </c:pt>
                <c:pt idx="438">
                  <c:v>1.5479400000000001E-2</c:v>
                </c:pt>
                <c:pt idx="439">
                  <c:v>2.4958899999999978E-2</c:v>
                </c:pt>
                <c:pt idx="440">
                  <c:v>-3.7423499999999998E-2</c:v>
                </c:pt>
                <c:pt idx="441">
                  <c:v>3.07294E-2</c:v>
                </c:pt>
                <c:pt idx="442">
                  <c:v>3.7711599999999998E-2</c:v>
                </c:pt>
                <c:pt idx="443">
                  <c:v>-4.0063200000000104E-2</c:v>
                </c:pt>
                <c:pt idx="444">
                  <c:v>-1.7932799999999999E-2</c:v>
                </c:pt>
                <c:pt idx="445">
                  <c:v>-6.6376400000000123E-3</c:v>
                </c:pt>
                <c:pt idx="446">
                  <c:v>-3.0126099999999968E-2</c:v>
                </c:pt>
                <c:pt idx="447">
                  <c:v>2.6715300000000053E-2</c:v>
                </c:pt>
                <c:pt idx="448">
                  <c:v>-4.9136700000000158E-3</c:v>
                </c:pt>
                <c:pt idx="449">
                  <c:v>-7.4031200000000208E-4</c:v>
                </c:pt>
                <c:pt idx="450">
                  <c:v>2.6095400000000048E-3</c:v>
                </c:pt>
                <c:pt idx="451">
                  <c:v>2.77285E-2</c:v>
                </c:pt>
                <c:pt idx="452">
                  <c:v>2.4048E-2</c:v>
                </c:pt>
                <c:pt idx="453">
                  <c:v>-2.096990000000001E-2</c:v>
                </c:pt>
                <c:pt idx="454">
                  <c:v>3.0426499999999978E-2</c:v>
                </c:pt>
                <c:pt idx="455">
                  <c:v>-3.5336800000000002E-2</c:v>
                </c:pt>
                <c:pt idx="456">
                  <c:v>1.5463400000000026E-2</c:v>
                </c:pt>
                <c:pt idx="457">
                  <c:v>-2.769500000000006E-2</c:v>
                </c:pt>
                <c:pt idx="458">
                  <c:v>7.838220000000019E-3</c:v>
                </c:pt>
                <c:pt idx="459">
                  <c:v>3.0070200000000061E-2</c:v>
                </c:pt>
                <c:pt idx="460">
                  <c:v>-1.49351E-2</c:v>
                </c:pt>
                <c:pt idx="461">
                  <c:v>3.8891700000000001E-2</c:v>
                </c:pt>
                <c:pt idx="462">
                  <c:v>2.2669200000000053E-2</c:v>
                </c:pt>
                <c:pt idx="463">
                  <c:v>2.0112999999999989E-2</c:v>
                </c:pt>
                <c:pt idx="464">
                  <c:v>1.6188999999999999E-2</c:v>
                </c:pt>
                <c:pt idx="465">
                  <c:v>-3.6372099999999997E-2</c:v>
                </c:pt>
                <c:pt idx="466">
                  <c:v>2.3680099999999999E-2</c:v>
                </c:pt>
                <c:pt idx="467">
                  <c:v>1.9495500000000041E-2</c:v>
                </c:pt>
                <c:pt idx="468">
                  <c:v>-2.1994E-2</c:v>
                </c:pt>
                <c:pt idx="469">
                  <c:v>2.84657E-2</c:v>
                </c:pt>
                <c:pt idx="470">
                  <c:v>1.4319299999999971E-2</c:v>
                </c:pt>
                <c:pt idx="471">
                  <c:v>2.541210000000001E-2</c:v>
                </c:pt>
                <c:pt idx="472">
                  <c:v>-3.4529900000000002E-2</c:v>
                </c:pt>
                <c:pt idx="473">
                  <c:v>1.0269E-2</c:v>
                </c:pt>
                <c:pt idx="474">
                  <c:v>-8.4697400000000346E-3</c:v>
                </c:pt>
                <c:pt idx="475">
                  <c:v>1.2139199999999998E-2</c:v>
                </c:pt>
                <c:pt idx="476">
                  <c:v>1.2368199999999999E-2</c:v>
                </c:pt>
                <c:pt idx="477">
                  <c:v>2.0205500000000001E-2</c:v>
                </c:pt>
                <c:pt idx="478">
                  <c:v>-6.7155500000000024E-3</c:v>
                </c:pt>
                <c:pt idx="479">
                  <c:v>-1.3579000000000001E-2</c:v>
                </c:pt>
                <c:pt idx="480">
                  <c:v>3.69127E-2</c:v>
                </c:pt>
                <c:pt idx="481">
                  <c:v>-1.3170000000000033E-4</c:v>
                </c:pt>
                <c:pt idx="482">
                  <c:v>-6.3779500000000003E-3</c:v>
                </c:pt>
                <c:pt idx="483">
                  <c:v>-1.6516400000000024E-3</c:v>
                </c:pt>
                <c:pt idx="484">
                  <c:v>1.32952E-2</c:v>
                </c:pt>
                <c:pt idx="485">
                  <c:v>1.2695700000000001E-2</c:v>
                </c:pt>
                <c:pt idx="486">
                  <c:v>-3.5412300000000042E-2</c:v>
                </c:pt>
                <c:pt idx="487">
                  <c:v>-3.7160699999999998E-2</c:v>
                </c:pt>
                <c:pt idx="488">
                  <c:v>-2.9294199999999999E-2</c:v>
                </c:pt>
                <c:pt idx="489">
                  <c:v>9.8973700000000008E-3</c:v>
                </c:pt>
                <c:pt idx="490">
                  <c:v>4.4997700000000126E-2</c:v>
                </c:pt>
                <c:pt idx="491">
                  <c:v>3.7116200000000002E-2</c:v>
                </c:pt>
                <c:pt idx="492">
                  <c:v>-2.2331900000000075E-2</c:v>
                </c:pt>
                <c:pt idx="493">
                  <c:v>1.72269E-2</c:v>
                </c:pt>
                <c:pt idx="494">
                  <c:v>-1.7865100000000005E-2</c:v>
                </c:pt>
                <c:pt idx="495">
                  <c:v>-2.7892400000000001E-2</c:v>
                </c:pt>
                <c:pt idx="496">
                  <c:v>3.3056799999999997E-2</c:v>
                </c:pt>
                <c:pt idx="497">
                  <c:v>-4.3565399999999997E-2</c:v>
                </c:pt>
                <c:pt idx="498">
                  <c:v>2.4180900000000002E-2</c:v>
                </c:pt>
                <c:pt idx="499">
                  <c:v>-7.4548600000000128E-3</c:v>
                </c:pt>
                <c:pt idx="500">
                  <c:v>-4.6916500000000014E-2</c:v>
                </c:pt>
                <c:pt idx="501">
                  <c:v>-4.2391200000000108E-2</c:v>
                </c:pt>
                <c:pt idx="502">
                  <c:v>1.9192299999999999E-2</c:v>
                </c:pt>
                <c:pt idx="503">
                  <c:v>1.2823400000000021E-2</c:v>
                </c:pt>
                <c:pt idx="504">
                  <c:v>2.9571900000000057E-2</c:v>
                </c:pt>
                <c:pt idx="505">
                  <c:v>-1.5654899999999999E-2</c:v>
                </c:pt>
                <c:pt idx="506">
                  <c:v>4.3375900000000002E-2</c:v>
                </c:pt>
                <c:pt idx="507">
                  <c:v>8.4317800000000068E-3</c:v>
                </c:pt>
                <c:pt idx="508">
                  <c:v>-2.0360699999999968E-2</c:v>
                </c:pt>
                <c:pt idx="509">
                  <c:v>-7.0537100000000108E-3</c:v>
                </c:pt>
                <c:pt idx="510">
                  <c:v>1.8929800000000038E-2</c:v>
                </c:pt>
                <c:pt idx="511">
                  <c:v>5.2969500000000034E-3</c:v>
                </c:pt>
                <c:pt idx="512">
                  <c:v>-2.258750000000001E-2</c:v>
                </c:pt>
                <c:pt idx="513">
                  <c:v>2.8699700000000002E-2</c:v>
                </c:pt>
                <c:pt idx="514">
                  <c:v>4.1547999999999995E-2</c:v>
                </c:pt>
                <c:pt idx="515">
                  <c:v>2.1256199999999999E-2</c:v>
                </c:pt>
                <c:pt idx="516">
                  <c:v>1.9985700000000044E-2</c:v>
                </c:pt>
                <c:pt idx="517">
                  <c:v>2.8913600000000001E-2</c:v>
                </c:pt>
                <c:pt idx="518">
                  <c:v>2.2412100000000011E-2</c:v>
                </c:pt>
                <c:pt idx="519">
                  <c:v>4.4886600000000179E-2</c:v>
                </c:pt>
                <c:pt idx="520">
                  <c:v>-2.4776800000000002E-2</c:v>
                </c:pt>
                <c:pt idx="521">
                  <c:v>-2.1064200000000002E-2</c:v>
                </c:pt>
                <c:pt idx="522">
                  <c:v>-2.99706E-2</c:v>
                </c:pt>
                <c:pt idx="523">
                  <c:v>-3.5445900000000086E-2</c:v>
                </c:pt>
                <c:pt idx="524">
                  <c:v>2.5902499999999988E-2</c:v>
                </c:pt>
                <c:pt idx="525">
                  <c:v>2.6941500000000042E-2</c:v>
                </c:pt>
                <c:pt idx="526">
                  <c:v>4.11884E-2</c:v>
                </c:pt>
                <c:pt idx="527">
                  <c:v>-4.25151E-2</c:v>
                </c:pt>
                <c:pt idx="528">
                  <c:v>3.7740800000000086E-3</c:v>
                </c:pt>
                <c:pt idx="529">
                  <c:v>3.9197299999999997E-2</c:v>
                </c:pt>
                <c:pt idx="530">
                  <c:v>8.6702100000000028E-3</c:v>
                </c:pt>
                <c:pt idx="531">
                  <c:v>2.2771000000000069E-2</c:v>
                </c:pt>
                <c:pt idx="532">
                  <c:v>2.2744799999999999E-2</c:v>
                </c:pt>
                <c:pt idx="533">
                  <c:v>4.3839500000000002E-3</c:v>
                </c:pt>
                <c:pt idx="534">
                  <c:v>1.61986E-2</c:v>
                </c:pt>
                <c:pt idx="535">
                  <c:v>-1.3700200000000001E-2</c:v>
                </c:pt>
                <c:pt idx="536">
                  <c:v>3.2831800000000119E-2</c:v>
                </c:pt>
                <c:pt idx="537">
                  <c:v>2.4952200000000001E-2</c:v>
                </c:pt>
                <c:pt idx="538">
                  <c:v>7.7028300000000034E-3</c:v>
                </c:pt>
                <c:pt idx="539">
                  <c:v>3.4721799999999997E-2</c:v>
                </c:pt>
                <c:pt idx="540">
                  <c:v>-1.2288500000000001E-2</c:v>
                </c:pt>
                <c:pt idx="541">
                  <c:v>2.6384399999999999E-2</c:v>
                </c:pt>
                <c:pt idx="542">
                  <c:v>-3.3219800000000001E-2</c:v>
                </c:pt>
                <c:pt idx="543">
                  <c:v>1.4432599999999999E-2</c:v>
                </c:pt>
                <c:pt idx="544">
                  <c:v>3.8840400000000004E-2</c:v>
                </c:pt>
                <c:pt idx="545">
                  <c:v>-1.81773E-2</c:v>
                </c:pt>
                <c:pt idx="546">
                  <c:v>1.2689400000000003E-2</c:v>
                </c:pt>
                <c:pt idx="547">
                  <c:v>-4.3663599999999997E-2</c:v>
                </c:pt>
                <c:pt idx="548">
                  <c:v>2.5398199999999978E-2</c:v>
                </c:pt>
                <c:pt idx="549">
                  <c:v>4.8737300000000004E-2</c:v>
                </c:pt>
                <c:pt idx="550">
                  <c:v>-3.6367999999999998E-2</c:v>
                </c:pt>
                <c:pt idx="551">
                  <c:v>-1.5446800000000031E-3</c:v>
                </c:pt>
                <c:pt idx="552">
                  <c:v>1.5595599999999999E-2</c:v>
                </c:pt>
                <c:pt idx="553">
                  <c:v>2.2874600000000054E-2</c:v>
                </c:pt>
                <c:pt idx="554">
                  <c:v>2.0074700000000011E-2</c:v>
                </c:pt>
                <c:pt idx="555">
                  <c:v>3.8785000000000048E-3</c:v>
                </c:pt>
                <c:pt idx="556">
                  <c:v>-4.4486100000000105E-2</c:v>
                </c:pt>
                <c:pt idx="557">
                  <c:v>-1.1700900000000026E-2</c:v>
                </c:pt>
                <c:pt idx="558">
                  <c:v>-4.4487500000000034E-2</c:v>
                </c:pt>
                <c:pt idx="559">
                  <c:v>2.0805500000000011E-2</c:v>
                </c:pt>
                <c:pt idx="560">
                  <c:v>-4.7134100000000012E-2</c:v>
                </c:pt>
                <c:pt idx="561">
                  <c:v>-3.9856199999999996E-3</c:v>
                </c:pt>
                <c:pt idx="562">
                  <c:v>-1.9790400000000045E-2</c:v>
                </c:pt>
                <c:pt idx="563">
                  <c:v>1.1507100000000031E-3</c:v>
                </c:pt>
                <c:pt idx="564">
                  <c:v>3.6181200000000052E-2</c:v>
                </c:pt>
                <c:pt idx="565">
                  <c:v>2.0925800000000001E-2</c:v>
                </c:pt>
                <c:pt idx="566">
                  <c:v>1.4926000000000005E-2</c:v>
                </c:pt>
                <c:pt idx="567">
                  <c:v>7.794840000000014E-4</c:v>
                </c:pt>
                <c:pt idx="568">
                  <c:v>-3.6389699999999997E-2</c:v>
                </c:pt>
                <c:pt idx="569">
                  <c:v>-3.8672999999999999E-2</c:v>
                </c:pt>
                <c:pt idx="570">
                  <c:v>1.5347100000000021E-2</c:v>
                </c:pt>
                <c:pt idx="571">
                  <c:v>-2.8625600000000001E-2</c:v>
                </c:pt>
                <c:pt idx="572">
                  <c:v>-1.4038899999999998E-2</c:v>
                </c:pt>
                <c:pt idx="573">
                  <c:v>-9.2851400000000233E-3</c:v>
                </c:pt>
                <c:pt idx="574">
                  <c:v>-2.8946199999999988E-2</c:v>
                </c:pt>
                <c:pt idx="575">
                  <c:v>-2.7816100000000052E-2</c:v>
                </c:pt>
                <c:pt idx="576">
                  <c:v>4.2447800000000001E-3</c:v>
                </c:pt>
                <c:pt idx="577">
                  <c:v>8.6545800000000263E-3</c:v>
                </c:pt>
                <c:pt idx="578">
                  <c:v>-2.7451600000000069E-2</c:v>
                </c:pt>
                <c:pt idx="579">
                  <c:v>-3.2877300000000116E-2</c:v>
                </c:pt>
                <c:pt idx="580">
                  <c:v>1.8265300000000005E-2</c:v>
                </c:pt>
                <c:pt idx="581">
                  <c:v>-2.6642400000000011E-2</c:v>
                </c:pt>
                <c:pt idx="582">
                  <c:v>-2.1784700000000001E-2</c:v>
                </c:pt>
                <c:pt idx="583">
                  <c:v>3.3903900000000001E-2</c:v>
                </c:pt>
                <c:pt idx="584">
                  <c:v>-3.03176E-2</c:v>
                </c:pt>
                <c:pt idx="585">
                  <c:v>4.1754099999999995E-2</c:v>
                </c:pt>
                <c:pt idx="586">
                  <c:v>5.0500900000000105E-3</c:v>
                </c:pt>
                <c:pt idx="587">
                  <c:v>-1.6894200000000038E-4</c:v>
                </c:pt>
                <c:pt idx="588">
                  <c:v>3.4140400000000001E-2</c:v>
                </c:pt>
                <c:pt idx="589">
                  <c:v>-4.3214899999999999E-3</c:v>
                </c:pt>
                <c:pt idx="590">
                  <c:v>2.6221899999999999E-2</c:v>
                </c:pt>
                <c:pt idx="591">
                  <c:v>-2.09224E-3</c:v>
                </c:pt>
                <c:pt idx="592">
                  <c:v>-4.7946700000000002E-2</c:v>
                </c:pt>
                <c:pt idx="593">
                  <c:v>4.95419E-2</c:v>
                </c:pt>
                <c:pt idx="594">
                  <c:v>2.2656300000000053E-2</c:v>
                </c:pt>
                <c:pt idx="595">
                  <c:v>-2.6072800000000063E-2</c:v>
                </c:pt>
                <c:pt idx="596">
                  <c:v>-2.4425300000000011E-2</c:v>
                </c:pt>
                <c:pt idx="597">
                  <c:v>9.334430000000029E-3</c:v>
                </c:pt>
                <c:pt idx="598">
                  <c:v>4.3979999999999977E-2</c:v>
                </c:pt>
                <c:pt idx="599">
                  <c:v>1.3256499999999999E-2</c:v>
                </c:pt>
                <c:pt idx="600">
                  <c:v>-2.7711699999999999E-2</c:v>
                </c:pt>
                <c:pt idx="601">
                  <c:v>4.1904499999999997E-2</c:v>
                </c:pt>
                <c:pt idx="602">
                  <c:v>8.1214700000000004E-4</c:v>
                </c:pt>
                <c:pt idx="603">
                  <c:v>2.1289900000000063E-2</c:v>
                </c:pt>
                <c:pt idx="604">
                  <c:v>-2.9073000000000057E-2</c:v>
                </c:pt>
                <c:pt idx="605">
                  <c:v>3.2396000000000048E-3</c:v>
                </c:pt>
                <c:pt idx="606">
                  <c:v>-1.5546400000000034E-3</c:v>
                </c:pt>
                <c:pt idx="607">
                  <c:v>-4.0889399999999985E-2</c:v>
                </c:pt>
                <c:pt idx="608">
                  <c:v>-4.9912900000000223E-4</c:v>
                </c:pt>
                <c:pt idx="609">
                  <c:v>2.8063499999999988E-2</c:v>
                </c:pt>
                <c:pt idx="610">
                  <c:v>4.2348799999999999E-2</c:v>
                </c:pt>
                <c:pt idx="611">
                  <c:v>-1.1366700000000021E-2</c:v>
                </c:pt>
                <c:pt idx="612">
                  <c:v>-1.8778599999999999E-2</c:v>
                </c:pt>
                <c:pt idx="613">
                  <c:v>2.46141E-2</c:v>
                </c:pt>
                <c:pt idx="614">
                  <c:v>-3.0943700000000011E-2</c:v>
                </c:pt>
                <c:pt idx="615">
                  <c:v>-1.1685100000000037E-2</c:v>
                </c:pt>
                <c:pt idx="616">
                  <c:v>-4.2520299999999997E-2</c:v>
                </c:pt>
                <c:pt idx="617">
                  <c:v>2.1017899999999999E-2</c:v>
                </c:pt>
                <c:pt idx="618">
                  <c:v>4.4198300000000024E-2</c:v>
                </c:pt>
                <c:pt idx="619">
                  <c:v>2.9838799999999999E-2</c:v>
                </c:pt>
                <c:pt idx="620">
                  <c:v>1.84957E-2</c:v>
                </c:pt>
                <c:pt idx="621">
                  <c:v>1.3521300000000003E-2</c:v>
                </c:pt>
                <c:pt idx="622">
                  <c:v>-2.4084399999999999E-2</c:v>
                </c:pt>
                <c:pt idx="623">
                  <c:v>-9.8679800000000348E-3</c:v>
                </c:pt>
                <c:pt idx="624">
                  <c:v>-9.4148200000000043E-4</c:v>
                </c:pt>
                <c:pt idx="625">
                  <c:v>3.1677300000000096E-2</c:v>
                </c:pt>
                <c:pt idx="626">
                  <c:v>7.3936300000000121E-3</c:v>
                </c:pt>
                <c:pt idx="627">
                  <c:v>5.8446700000000023E-3</c:v>
                </c:pt>
                <c:pt idx="628">
                  <c:v>3.3302499999999978E-2</c:v>
                </c:pt>
                <c:pt idx="629">
                  <c:v>-4.1800600000000014E-2</c:v>
                </c:pt>
                <c:pt idx="630">
                  <c:v>-2.44663E-2</c:v>
                </c:pt>
                <c:pt idx="631">
                  <c:v>2.33271E-2</c:v>
                </c:pt>
                <c:pt idx="632">
                  <c:v>-8.6665500000000274E-4</c:v>
                </c:pt>
                <c:pt idx="633">
                  <c:v>3.675620000000001E-2</c:v>
                </c:pt>
                <c:pt idx="634">
                  <c:v>7.3792300000000213E-3</c:v>
                </c:pt>
                <c:pt idx="635">
                  <c:v>-1.43524E-2</c:v>
                </c:pt>
                <c:pt idx="636">
                  <c:v>-2.6204100000000011E-2</c:v>
                </c:pt>
                <c:pt idx="637">
                  <c:v>-2.2844000000000052E-2</c:v>
                </c:pt>
                <c:pt idx="638">
                  <c:v>-1.77164E-2</c:v>
                </c:pt>
                <c:pt idx="639">
                  <c:v>1.5223800000000027E-2</c:v>
                </c:pt>
                <c:pt idx="640">
                  <c:v>-2.1074499999999999E-2</c:v>
                </c:pt>
                <c:pt idx="641">
                  <c:v>-4.6460800000000003E-3</c:v>
                </c:pt>
                <c:pt idx="642">
                  <c:v>4.1076799999999997E-2</c:v>
                </c:pt>
                <c:pt idx="643">
                  <c:v>-3.9121799999999998E-2</c:v>
                </c:pt>
                <c:pt idx="644">
                  <c:v>-1.1150500000000027E-2</c:v>
                </c:pt>
                <c:pt idx="645">
                  <c:v>-2.1307699999999999E-2</c:v>
                </c:pt>
                <c:pt idx="646">
                  <c:v>-5.9288800000000001E-3</c:v>
                </c:pt>
                <c:pt idx="647">
                  <c:v>-1.4492199999999998E-2</c:v>
                </c:pt>
                <c:pt idx="648">
                  <c:v>-3.0593900000000049E-2</c:v>
                </c:pt>
                <c:pt idx="649">
                  <c:v>-4.7642800000000001E-3</c:v>
                </c:pt>
                <c:pt idx="650">
                  <c:v>4.1629199999999859E-2</c:v>
                </c:pt>
                <c:pt idx="651">
                  <c:v>-2.9388399999999999E-3</c:v>
                </c:pt>
                <c:pt idx="652">
                  <c:v>4.0240899999999899E-2</c:v>
                </c:pt>
                <c:pt idx="653">
                  <c:v>7.0012300000000145E-3</c:v>
                </c:pt>
                <c:pt idx="654">
                  <c:v>3.9305000000000014E-2</c:v>
                </c:pt>
                <c:pt idx="655">
                  <c:v>2.7485000000000079E-2</c:v>
                </c:pt>
                <c:pt idx="656">
                  <c:v>-2.7196600000000001E-2</c:v>
                </c:pt>
                <c:pt idx="657">
                  <c:v>-1.2097399999999978E-3</c:v>
                </c:pt>
                <c:pt idx="658">
                  <c:v>3.8516099999999998E-2</c:v>
                </c:pt>
                <c:pt idx="659">
                  <c:v>5.0914500000000022E-2</c:v>
                </c:pt>
                <c:pt idx="660">
                  <c:v>-4.2512400000000151E-2</c:v>
                </c:pt>
                <c:pt idx="661">
                  <c:v>3.9097699999999999E-2</c:v>
                </c:pt>
                <c:pt idx="662">
                  <c:v>-4.4839200000000023E-2</c:v>
                </c:pt>
                <c:pt idx="663">
                  <c:v>5.0921599999999997E-2</c:v>
                </c:pt>
                <c:pt idx="664">
                  <c:v>-1.7724100000000003E-2</c:v>
                </c:pt>
                <c:pt idx="665">
                  <c:v>1.8271500000000038E-2</c:v>
                </c:pt>
                <c:pt idx="666">
                  <c:v>4.6637099999999987E-2</c:v>
                </c:pt>
                <c:pt idx="667">
                  <c:v>-2.0480700000000011E-2</c:v>
                </c:pt>
                <c:pt idx="668">
                  <c:v>-3.9701500000000001E-2</c:v>
                </c:pt>
                <c:pt idx="669">
                  <c:v>-1.42785E-2</c:v>
                </c:pt>
                <c:pt idx="670">
                  <c:v>-3.3340799999999997E-2</c:v>
                </c:pt>
                <c:pt idx="671">
                  <c:v>5.1856300000000001E-2</c:v>
                </c:pt>
                <c:pt idx="672">
                  <c:v>4.6769100000000001E-2</c:v>
                </c:pt>
                <c:pt idx="673">
                  <c:v>-9.6305700000000015E-3</c:v>
                </c:pt>
                <c:pt idx="674">
                  <c:v>1.3864100000000034E-2</c:v>
                </c:pt>
                <c:pt idx="675">
                  <c:v>-3.5225600000000053E-3</c:v>
                </c:pt>
                <c:pt idx="676">
                  <c:v>-6.8722600000000172E-3</c:v>
                </c:pt>
                <c:pt idx="677">
                  <c:v>3.7032800000000081E-2</c:v>
                </c:pt>
                <c:pt idx="678">
                  <c:v>4.6620499999999995E-2</c:v>
                </c:pt>
                <c:pt idx="679">
                  <c:v>-9.8347400000000067E-3</c:v>
                </c:pt>
                <c:pt idx="680">
                  <c:v>3.654820000000001E-2</c:v>
                </c:pt>
                <c:pt idx="681">
                  <c:v>-1.3783000000000026E-2</c:v>
                </c:pt>
                <c:pt idx="682">
                  <c:v>-4.0746400000000106E-2</c:v>
                </c:pt>
                <c:pt idx="683">
                  <c:v>-2.4339199999999998E-2</c:v>
                </c:pt>
                <c:pt idx="684">
                  <c:v>4.3828700000000014E-3</c:v>
                </c:pt>
                <c:pt idx="685">
                  <c:v>7.1403300000000107E-3</c:v>
                </c:pt>
                <c:pt idx="686">
                  <c:v>-1.0689000000000001E-2</c:v>
                </c:pt>
                <c:pt idx="687">
                  <c:v>3.4795800000000002E-2</c:v>
                </c:pt>
                <c:pt idx="688">
                  <c:v>-2.0970900000000011E-2</c:v>
                </c:pt>
                <c:pt idx="689">
                  <c:v>-6.0680899999999999E-3</c:v>
                </c:pt>
                <c:pt idx="690">
                  <c:v>5.5525799999999997E-3</c:v>
                </c:pt>
                <c:pt idx="691">
                  <c:v>-3.7293200000000089E-2</c:v>
                </c:pt>
                <c:pt idx="692">
                  <c:v>-3.1604400000000005E-2</c:v>
                </c:pt>
                <c:pt idx="693">
                  <c:v>4.1867500000000002E-2</c:v>
                </c:pt>
                <c:pt idx="694">
                  <c:v>-4.6396000000000128E-3</c:v>
                </c:pt>
                <c:pt idx="695">
                  <c:v>-3.6497700000000056E-2</c:v>
                </c:pt>
                <c:pt idx="696">
                  <c:v>3.2928899999999997E-2</c:v>
                </c:pt>
                <c:pt idx="697">
                  <c:v>7.8490500000000032E-3</c:v>
                </c:pt>
                <c:pt idx="698">
                  <c:v>4.5603000000000012E-2</c:v>
                </c:pt>
                <c:pt idx="699">
                  <c:v>2.9348300000000001E-2</c:v>
                </c:pt>
              </c:numCache>
            </c:numRef>
          </c:yVal>
        </c:ser>
        <c:axId val="41343232"/>
        <c:axId val="41356672"/>
      </c:scatterChart>
      <c:valAx>
        <c:axId val="41343232"/>
        <c:scaling>
          <c:orientation val="minMax"/>
        </c:scaling>
        <c:axPos val="b"/>
        <c:numFmt formatCode="0.00" sourceLinked="1"/>
        <c:tickLblPos val="nextTo"/>
        <c:crossAx val="41356672"/>
        <c:crosses val="autoZero"/>
        <c:crossBetween val="midCat"/>
      </c:valAx>
      <c:valAx>
        <c:axId val="41356672"/>
        <c:scaling>
          <c:orientation val="minMax"/>
        </c:scaling>
        <c:axPos val="l"/>
        <c:majorGridlines/>
        <c:numFmt formatCode="0.00" sourceLinked="1"/>
        <c:tickLblPos val="nextTo"/>
        <c:crossAx val="41343232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1681D-0819-4ADF-AB4C-DE5F55BE32B1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243FA-DF16-4777-BF35-C73EE25B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3A39E-F482-4E20-840A-6C484A1080D1}" type="slidenum">
              <a:rPr lang="en-US"/>
              <a:pPr/>
              <a:t>5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243FA-DF16-4777-BF35-C73EE25BBD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C4C4-5A59-40E3-99B5-E1110580A11C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4B9-B60E-476B-8916-07C6A748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ab.org/exp_prog/proposals/07/PR-07-01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17248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Hypernuclear Physics in Hall A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71438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E07-012 Status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407194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John J. LeRose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December 16, 2009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 err="1" smtClean="0"/>
              <a:t>Charateristics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Design is a twin dipole</a:t>
            </a:r>
          </a:p>
          <a:p>
            <a:r>
              <a:rPr lang="en-US" dirty="0" smtClean="0"/>
              <a:t>RT septum </a:t>
            </a:r>
            <a:r>
              <a:rPr lang="en-US" smtClean="0"/>
              <a:t>fields can be </a:t>
            </a:r>
            <a:r>
              <a:rPr lang="en-US" dirty="0" smtClean="0"/>
              <a:t>anti-parallel or parallel </a:t>
            </a:r>
          </a:p>
          <a:p>
            <a:r>
              <a:rPr lang="en-US" dirty="0" smtClean="0"/>
              <a:t>RT anti parallel has a </a:t>
            </a:r>
            <a:r>
              <a:rPr lang="en-US" dirty="0" err="1" smtClean="0"/>
              <a:t>quadrupole</a:t>
            </a:r>
            <a:r>
              <a:rPr lang="en-US" dirty="0" smtClean="0"/>
              <a:t> on axis</a:t>
            </a:r>
          </a:p>
          <a:p>
            <a:r>
              <a:rPr lang="en-US" dirty="0" smtClean="0"/>
              <a:t>RT parallel has net dipole on axis</a:t>
            </a:r>
          </a:p>
          <a:p>
            <a:r>
              <a:rPr lang="en-US" dirty="0" smtClean="0"/>
              <a:t>Iron beam filter works for PREX fields (0.5 T) but is saturated for hi field(1.2 T) running</a:t>
            </a:r>
          </a:p>
          <a:p>
            <a:r>
              <a:rPr lang="en-US" dirty="0" smtClean="0"/>
              <a:t>“PREX” uses 2 of 3 coils and iron fillers for better field uniformity</a:t>
            </a:r>
          </a:p>
          <a:p>
            <a:r>
              <a:rPr lang="en-US" dirty="0" smtClean="0"/>
              <a:t>“Hi field” uses all 3 coils and reaches 1.2 T at expense of uniformity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septum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Iron gap  24 cm high x 30.25 cm wide x 75 cm long </a:t>
            </a:r>
          </a:p>
          <a:p>
            <a:r>
              <a:rPr lang="en-US" dirty="0" smtClean="0"/>
              <a:t>“PREX” coil have 80.64 cm^2</a:t>
            </a:r>
          </a:p>
          <a:p>
            <a:r>
              <a:rPr lang="en-US" dirty="0" smtClean="0"/>
              <a:t>“PREX” J is 600 Amp/cm^2</a:t>
            </a:r>
          </a:p>
          <a:p>
            <a:r>
              <a:rPr lang="en-US" dirty="0" smtClean="0"/>
              <a:t>“PREX” can run w/o a booster LCW water pump</a:t>
            </a:r>
          </a:p>
          <a:p>
            <a:r>
              <a:rPr lang="en-US" dirty="0" smtClean="0"/>
              <a:t>“Hi field” coil is 161.76 cm^2</a:t>
            </a:r>
          </a:p>
          <a:p>
            <a:r>
              <a:rPr lang="en-US" dirty="0" smtClean="0"/>
              <a:t>“Hi field” J is 850 Amps/cm^2</a:t>
            </a:r>
          </a:p>
          <a:p>
            <a:r>
              <a:rPr lang="en-US" dirty="0" smtClean="0"/>
              <a:t>“Hi Field” requires a LCW water booster pump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001056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“PREX” NI = 96,768</a:t>
            </a:r>
          </a:p>
          <a:p>
            <a:r>
              <a:rPr lang="en-US" dirty="0" smtClean="0"/>
              <a:t>“PREX” By(23.7, 0,0) = 0.4997 T</a:t>
            </a:r>
          </a:p>
          <a:p>
            <a:r>
              <a:rPr lang="en-US" dirty="0" smtClean="0"/>
              <a:t>“PREX” ∫By(23.7,0,z)</a:t>
            </a:r>
            <a:r>
              <a:rPr lang="en-US" dirty="0" err="1" smtClean="0"/>
              <a:t>dz</a:t>
            </a:r>
            <a:r>
              <a:rPr lang="en-US" dirty="0" smtClean="0"/>
              <a:t>= 0.485 T.M</a:t>
            </a:r>
          </a:p>
          <a:p>
            <a:pPr lvl="1"/>
            <a:r>
              <a:rPr lang="en-US" dirty="0" smtClean="0"/>
              <a:t>G(1,0,0)=8.2 g/cm    ∫</a:t>
            </a:r>
            <a:r>
              <a:rPr lang="en-US" dirty="0" err="1" smtClean="0"/>
              <a:t>G.dZ</a:t>
            </a:r>
            <a:r>
              <a:rPr lang="en-US" dirty="0" smtClean="0"/>
              <a:t> = 1739 (g/cm)cm</a:t>
            </a:r>
          </a:p>
          <a:p>
            <a:r>
              <a:rPr lang="en-US" dirty="0" smtClean="0"/>
              <a:t>“Hi Field” NI = 274,992</a:t>
            </a:r>
          </a:p>
          <a:p>
            <a:r>
              <a:rPr lang="en-US" dirty="0" smtClean="0"/>
              <a:t>“Hi Field” By(23.7,0,0)= 1.21 T</a:t>
            </a:r>
          </a:p>
          <a:p>
            <a:r>
              <a:rPr lang="en-US" dirty="0" smtClean="0"/>
              <a:t>“Hi Field” ∫By(23.7,0,z)= 1.21 T.M</a:t>
            </a:r>
          </a:p>
          <a:p>
            <a:pPr lvl="1"/>
            <a:r>
              <a:rPr lang="en-US" dirty="0" smtClean="0"/>
              <a:t>G(1,0,0)=658 g/cm, ∫G.dz = 50,624 (g/cm)cm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285860"/>
          <a:ext cx="6000796" cy="2571768"/>
        </p:xfrm>
        <a:graphic>
          <a:graphicData uri="http://schemas.openxmlformats.org/drawingml/2006/table">
            <a:tbl>
              <a:tblPr/>
              <a:tblGrid>
                <a:gridCol w="3353704"/>
                <a:gridCol w="1323546"/>
                <a:gridCol w="1323546"/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5° PREX configuration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right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left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 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phi 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theta 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P0 max (GeV/c)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1.11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GeV/c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PREX ∫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Bdl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T∙m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Hi Field ∫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T∙m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Hi Field P0 max (GeV/c)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2.77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GeV/c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1472" y="313129"/>
            <a:ext cx="7643866" cy="1972863"/>
            <a:chOff x="571472" y="313129"/>
            <a:chExt cx="7643866" cy="1972863"/>
          </a:xfrm>
        </p:grpSpPr>
        <p:sp>
          <p:nvSpPr>
            <p:cNvPr id="3" name="TextBox 8"/>
            <p:cNvSpPr txBox="1"/>
            <p:nvPr/>
          </p:nvSpPr>
          <p:spPr>
            <a:xfrm>
              <a:off x="7143768" y="466769"/>
              <a:ext cx="360395" cy="390463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>
                  <a:latin typeface="Symbol" pitchFamily="18" charset="2"/>
                </a:rPr>
                <a:t>a</a:t>
              </a:r>
            </a:p>
          </p:txBody>
        </p:sp>
        <p:sp>
          <p:nvSpPr>
            <p:cNvPr id="4" name="TextBox 9"/>
            <p:cNvSpPr txBox="1"/>
            <p:nvPr/>
          </p:nvSpPr>
          <p:spPr>
            <a:xfrm>
              <a:off x="3000364" y="1428736"/>
              <a:ext cx="360395" cy="390463"/>
            </a:xfrm>
            <a:prstGeom prst="rect">
              <a:avLst/>
            </a:prstGeom>
            <a:noFill/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dirty="0">
                  <a:latin typeface="Symbol" pitchFamily="18" charset="2"/>
                </a:rPr>
                <a:t>b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571472" y="1717425"/>
              <a:ext cx="6998642" cy="27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4035916" y="313129"/>
              <a:ext cx="3510947" cy="14179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41226" y="638515"/>
              <a:ext cx="7574112" cy="1106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10"/>
            <p:cNvSpPr txBox="1"/>
            <p:nvPr/>
          </p:nvSpPr>
          <p:spPr>
            <a:xfrm>
              <a:off x="1925861" y="1785928"/>
              <a:ext cx="401084" cy="352785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l</a:t>
              </a:r>
              <a:r>
                <a:rPr lang="en-US" sz="1100" baseline="-25000"/>
                <a:t>1</a:t>
              </a:r>
            </a:p>
          </p:txBody>
        </p:sp>
        <p:sp>
          <p:nvSpPr>
            <p:cNvPr id="9" name="TextBox 11"/>
            <p:cNvSpPr txBox="1"/>
            <p:nvPr/>
          </p:nvSpPr>
          <p:spPr>
            <a:xfrm>
              <a:off x="3076800" y="905672"/>
              <a:ext cx="395272" cy="35278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l</a:t>
              </a:r>
              <a:r>
                <a:rPr lang="en-US" sz="1100" baseline="-25000"/>
                <a:t>2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5517544" y="1352823"/>
              <a:ext cx="756950" cy="1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4"/>
            <p:cNvSpPr txBox="1"/>
            <p:nvPr/>
          </p:nvSpPr>
          <p:spPr>
            <a:xfrm>
              <a:off x="3919659" y="1933205"/>
              <a:ext cx="395272" cy="352787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l</a:t>
              </a:r>
              <a:r>
                <a:rPr lang="en-US" sz="1100" baseline="-25000"/>
                <a:t>3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442814" y="2056509"/>
              <a:ext cx="1464832" cy="27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641226" y="2083910"/>
              <a:ext cx="3133113" cy="548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5"/>
            <p:cNvSpPr txBox="1"/>
            <p:nvPr/>
          </p:nvSpPr>
          <p:spPr>
            <a:xfrm>
              <a:off x="4785771" y="1428736"/>
              <a:ext cx="360395" cy="274988"/>
            </a:xfrm>
            <a:prstGeom prst="rect">
              <a:avLst/>
            </a:prstGeom>
            <a:noFill/>
            <a:ln w="9525" cmpd="sng"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100" dirty="0">
                  <a:latin typeface="Arial"/>
                  <a:cs typeface="Arial"/>
                </a:rPr>
                <a:t>γ</a:t>
              </a:r>
              <a:endParaRPr lang="en-US" sz="1100" dirty="0">
                <a:latin typeface="Symbol" pitchFamily="18" charset="2"/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071538" y="3500438"/>
          <a:ext cx="5857916" cy="1828800"/>
        </p:xfrm>
        <a:graphic>
          <a:graphicData uri="http://schemas.openxmlformats.org/drawingml/2006/table">
            <a:tbl>
              <a:tblPr/>
              <a:tblGrid>
                <a:gridCol w="3243106"/>
                <a:gridCol w="1307405"/>
                <a:gridCol w="1307405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target to pivot @ 5°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Bend angle @ 5° (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α)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HRS angle @ 5° (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γ)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target to pivot @ 9°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Bend angle @ 9° (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α)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HRS angle @ 9° (</a:t>
                      </a:r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γ)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1285860"/>
          <a:ext cx="5072066" cy="310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348" y="4929198"/>
            <a:ext cx="6786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cs typeface="Arial" pitchFamily="34" charset="0"/>
              </a:rPr>
              <a:t>Left axis, ΔΩ1, assumes rectangular acceptance i.e. neglects acceptance loss from rounded corners, a slight overestimate.</a:t>
            </a:r>
          </a:p>
          <a:p>
            <a:endParaRPr lang="en-US" dirty="0" smtClean="0">
              <a:latin typeface="Comic Sans MS" pitchFamily="66" charset="0"/>
              <a:cs typeface="Arial" pitchFamily="34" charset="0"/>
            </a:endParaRPr>
          </a:p>
          <a:p>
            <a:r>
              <a:rPr lang="en-US" dirty="0" smtClean="0">
                <a:latin typeface="Comic Sans MS" pitchFamily="66" charset="0"/>
                <a:cs typeface="Arial" pitchFamily="34" charset="0"/>
              </a:rPr>
              <a:t>Right axis, ΔΩ2, just calculates the relative number of trajectories for each case.</a:t>
            </a:r>
            <a:endParaRPr lang="en-US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“PREX” at 5</a:t>
            </a:r>
            <a:r>
              <a:rPr lang="en-US" dirty="0" smtClean="0">
                <a:latin typeface="Arial"/>
                <a:cs typeface="Arial"/>
              </a:rPr>
              <a:t>°. Just move the target upstream and downstream.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357786" y="1428736"/>
          <a:ext cx="37862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“PREX” magnet adds lots of small angle capability</a:t>
            </a:r>
          </a:p>
          <a:p>
            <a:pPr lvl="1"/>
            <a:r>
              <a:rPr lang="en-US" dirty="0" smtClean="0"/>
              <a:t>5</a:t>
            </a:r>
            <a:r>
              <a:rPr lang="en-US" dirty="0" smtClean="0">
                <a:cs typeface="Arial"/>
              </a:rPr>
              <a:t>°&lt; central angle &lt; 12°</a:t>
            </a:r>
          </a:p>
          <a:p>
            <a:pPr lvl="1"/>
            <a:r>
              <a:rPr lang="en-US" dirty="0" smtClean="0">
                <a:cs typeface="Arial"/>
              </a:rPr>
              <a:t>Either polarity in either arm</a:t>
            </a:r>
          </a:p>
          <a:p>
            <a:pPr lvl="1"/>
            <a:r>
              <a:rPr lang="en-US" dirty="0" smtClean="0">
                <a:cs typeface="Arial"/>
              </a:rPr>
              <a:t>High current with thick targets</a:t>
            </a:r>
            <a:endParaRPr lang="en-US" dirty="0" smtClean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Momentum range is limited</a:t>
            </a:r>
          </a:p>
          <a:p>
            <a:pPr lvl="2"/>
            <a:r>
              <a:rPr lang="en-US" dirty="0" smtClean="0">
                <a:cs typeface="Arial" pitchFamily="34" charset="0"/>
              </a:rPr>
              <a:t>1.11 GeV/c  or 2.77 GeV/c at 5</a:t>
            </a:r>
            <a:r>
              <a:rPr lang="en-US" dirty="0" smtClean="0">
                <a:cs typeface="Arial"/>
              </a:rPr>
              <a:t>°</a:t>
            </a:r>
            <a:endParaRPr lang="en-US" dirty="0" smtClean="0">
              <a:cs typeface="Arial" pitchFamily="34" charset="0"/>
            </a:endParaRPr>
          </a:p>
          <a:p>
            <a:pPr lvl="1"/>
            <a:r>
              <a:rPr lang="en-US" dirty="0" smtClean="0"/>
              <a:t>Must have the same angle on both sides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0034" y="2071678"/>
          <a:ext cx="2690981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150017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“PREX” at 5</a:t>
            </a:r>
            <a:r>
              <a:rPr lang="en-US" dirty="0" smtClean="0">
                <a:latin typeface="Arial"/>
                <a:cs typeface="Arial"/>
              </a:rPr>
              <a:t>°. Just move the target upstream and downstream.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214678" y="2071678"/>
          <a:ext cx="2725271" cy="248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6072198" y="2071678"/>
          <a:ext cx="2724299" cy="249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346" y="928670"/>
            <a:ext cx="9144000" cy="35433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Comic Sans MS" pitchFamily="-65" charset="0"/>
              </a:rPr>
              <a:t>Proposal E07-012 to study the angular dependence of p(</a:t>
            </a:r>
            <a:r>
              <a:rPr lang="en-US" dirty="0" err="1" smtClean="0">
                <a:latin typeface="Comic Sans MS" pitchFamily="-65" charset="0"/>
              </a:rPr>
              <a:t>e,e’K</a:t>
            </a:r>
            <a:r>
              <a:rPr lang="en-US" baseline="30000" dirty="0" smtClean="0">
                <a:latin typeface="Comic Sans MS" pitchFamily="-65" charset="0"/>
              </a:rPr>
              <a:t>+</a:t>
            </a:r>
            <a:r>
              <a:rPr lang="en-US" dirty="0" smtClean="0">
                <a:latin typeface="Comic Sans MS" pitchFamily="-65" charset="0"/>
              </a:rPr>
              <a:t>)</a:t>
            </a:r>
            <a:r>
              <a:rPr lang="el-GR" sz="3600" dirty="0" smtClean="0"/>
              <a:t>Λ</a:t>
            </a:r>
            <a:r>
              <a:rPr lang="en-US" dirty="0" smtClean="0">
                <a:latin typeface="Comic Sans MS" pitchFamily="-65" charset="0"/>
              </a:rPr>
              <a:t> and </a:t>
            </a:r>
            <a:r>
              <a:rPr lang="en-US" baseline="30000" dirty="0" smtClean="0">
                <a:latin typeface="Comic Sans MS" pitchFamily="-65" charset="0"/>
              </a:rPr>
              <a:t>16</a:t>
            </a:r>
            <a:r>
              <a:rPr lang="en-US" dirty="0" smtClean="0">
                <a:latin typeface="Comic Sans MS" pitchFamily="-65" charset="0"/>
              </a:rPr>
              <a:t>O(</a:t>
            </a:r>
            <a:r>
              <a:rPr lang="en-US" dirty="0" err="1" smtClean="0">
                <a:latin typeface="Comic Sans MS" pitchFamily="-65" charset="0"/>
              </a:rPr>
              <a:t>e,e’K</a:t>
            </a:r>
            <a:r>
              <a:rPr lang="en-US" baseline="30000" dirty="0" smtClean="0">
                <a:latin typeface="Comic Sans MS" pitchFamily="-65" charset="0"/>
              </a:rPr>
              <a:t>+</a:t>
            </a:r>
            <a:r>
              <a:rPr lang="en-US" dirty="0" smtClean="0">
                <a:latin typeface="Comic Sans MS" pitchFamily="-65" charset="0"/>
              </a:rPr>
              <a:t>)</a:t>
            </a:r>
            <a:r>
              <a:rPr lang="en-US" baseline="30000" dirty="0" smtClean="0">
                <a:latin typeface="Comic Sans MS" pitchFamily="-65" charset="0"/>
              </a:rPr>
              <a:t>16</a:t>
            </a:r>
            <a:r>
              <a:rPr lang="el-GR" baseline="-25000" dirty="0" smtClean="0"/>
              <a:t>Λ</a:t>
            </a:r>
            <a:r>
              <a:rPr lang="el-GR" dirty="0" smtClean="0"/>
              <a:t> </a:t>
            </a:r>
            <a:r>
              <a:rPr lang="en-US" dirty="0" smtClean="0">
                <a:latin typeface="Comic Sans MS" pitchFamily="-65" charset="0"/>
              </a:rPr>
              <a:t>N at Low Q</a:t>
            </a:r>
            <a:r>
              <a:rPr lang="en-US" baseline="30000" dirty="0" smtClean="0">
                <a:latin typeface="Comic Sans MS" pitchFamily="-65" charset="0"/>
              </a:rPr>
              <a:t>2</a:t>
            </a:r>
          </a:p>
          <a:p>
            <a:pPr algn="ctr">
              <a:buNone/>
            </a:pPr>
            <a:r>
              <a:rPr lang="en-US" sz="1900" dirty="0" smtClean="0">
                <a:latin typeface="Comic Sans MS" pitchFamily="-65" charset="0"/>
                <a:hlinkClick r:id="rId3"/>
              </a:rPr>
              <a:t>http://www.jlab.org/exp_prog/proposals/07/PR-07-012.pdf</a:t>
            </a:r>
            <a:endParaRPr lang="en-US" sz="1900" dirty="0" smtClean="0">
              <a:latin typeface="Comic Sans MS" pitchFamily="-65" charset="0"/>
            </a:endParaRPr>
          </a:p>
          <a:p>
            <a:pPr algn="ctr">
              <a:buNone/>
            </a:pPr>
            <a:endParaRPr lang="en-US" dirty="0" smtClean="0">
              <a:latin typeface="Comic Sans MS" pitchFamily="-65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-65" charset="0"/>
              </a:rPr>
              <a:t>Approved PAC January, 2007</a:t>
            </a:r>
          </a:p>
          <a:p>
            <a:pPr algn="ctr">
              <a:buNone/>
            </a:pPr>
            <a:r>
              <a:rPr lang="en-US" dirty="0" smtClean="0">
                <a:latin typeface="Comic Sans MS" pitchFamily="-65" charset="0"/>
              </a:rPr>
              <a:t>Scheduled to run April 19-May 14,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5214950"/>
            <a:ext cx="642942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b="1" u="sng" dirty="0" smtClean="0">
                <a:latin typeface="Comic Sans MS" pitchFamily="66" charset="0"/>
              </a:rPr>
              <a:t>last</a:t>
            </a:r>
            <a:r>
              <a:rPr lang="en-US" sz="2400" dirty="0" smtClean="0">
                <a:latin typeface="Comic Sans MS" pitchFamily="66" charset="0"/>
              </a:rPr>
              <a:t> 6 GeV era  experiment in Hall A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0" y="1785926"/>
          <a:ext cx="6096000" cy="2966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The kinematics of the proposed experiment.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Incident Electron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3.65 GeV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photon energy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 GeV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0.0789 (GeV/c)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 scattering angle , 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θ</a:t>
                      </a:r>
                      <a:r>
                        <a:rPr lang="en-US" baseline="-25000" dirty="0" smtClean="0">
                          <a:latin typeface="Arial"/>
                          <a:cs typeface="Arial"/>
                        </a:rPr>
                        <a:t>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Kaon</a:t>
                      </a:r>
                      <a:r>
                        <a:rPr lang="en-US" dirty="0" smtClean="0"/>
                        <a:t> scattering angle , </a:t>
                      </a:r>
                      <a:r>
                        <a:rPr lang="el-GR" dirty="0" smtClean="0">
                          <a:latin typeface="Arial"/>
                          <a:cs typeface="Arial"/>
                        </a:rPr>
                        <a:t>θ</a:t>
                      </a:r>
                      <a:r>
                        <a:rPr lang="en-US" baseline="-25000" dirty="0" err="1" smtClean="0">
                          <a:latin typeface="Arial"/>
                          <a:cs typeface="Arial"/>
                        </a:rPr>
                        <a:t>Ke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8.5° &amp; 11°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Kaon</a:t>
                      </a:r>
                      <a:r>
                        <a:rPr lang="en-US" dirty="0" smtClean="0"/>
                        <a:t> momentum, |</a:t>
                      </a:r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~1.96 GeV/c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 Momentum, |</a:t>
                      </a:r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e</a:t>
                      </a:r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~1.45 GeV/c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E07-012 expected Data</a:t>
            </a:r>
            <a:endParaRPr 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71538" y="1357298"/>
            <a:ext cx="6858048" cy="4547609"/>
            <a:chOff x="4572000" y="1500174"/>
            <a:chExt cx="4179656" cy="2806700"/>
          </a:xfrm>
        </p:grpSpPr>
        <p:pic>
          <p:nvPicPr>
            <p:cNvPr id="5" name="Picture 10" descr="elementary_models2.pdf                                         0002E00EMacintosh HD                   BF68A04A:"/>
            <p:cNvPicPr>
              <a:picLocks noChangeAspect="1" noChangeArrowheads="1"/>
            </p:cNvPicPr>
            <p:nvPr/>
          </p:nvPicPr>
          <p:blipFill>
            <a:blip r:embed="rId3" cstate="print"/>
            <a:srcRect l="4950" t="12868" r="10892" b="10251"/>
            <a:stretch>
              <a:fillRect/>
            </a:stretch>
          </p:blipFill>
          <p:spPr bwMode="auto">
            <a:xfrm>
              <a:off x="4572000" y="1500174"/>
              <a:ext cx="4179656" cy="280670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H="1" flipV="1">
              <a:off x="5572132" y="2691064"/>
              <a:ext cx="1928826" cy="457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4786314" y="2571744"/>
              <a:ext cx="766270" cy="228600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 l="2605" t="2913" r="18158"/>
          <a:stretch>
            <a:fillRect/>
          </a:stretch>
        </p:blipFill>
        <p:spPr bwMode="auto">
          <a:xfrm>
            <a:off x="228600" y="1066800"/>
            <a:ext cx="38068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4" cstate="print"/>
          <a:srcRect l="7043" t="3493" r="12218" b="4414"/>
          <a:stretch>
            <a:fillRect/>
          </a:stretch>
        </p:blipFill>
        <p:spPr bwMode="auto">
          <a:xfrm>
            <a:off x="4471988" y="1143000"/>
            <a:ext cx="421481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85800" y="0"/>
            <a:ext cx="7315200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0F4FD"/>
                </a:solidFill>
                <a:latin typeface="Comic Sans MS" pitchFamily="-65" charset="0"/>
              </a:rPr>
              <a:t>Electroproduction on </a:t>
            </a:r>
            <a:r>
              <a:rPr lang="en-US" sz="2400" baseline="30000">
                <a:solidFill>
                  <a:srgbClr val="60F4FD"/>
                </a:solidFill>
                <a:latin typeface="Comic Sans MS" pitchFamily="-65" charset="0"/>
              </a:rPr>
              <a:t>16</a:t>
            </a:r>
            <a:r>
              <a:rPr lang="en-US" sz="2400">
                <a:solidFill>
                  <a:srgbClr val="60F4FD"/>
                </a:solidFill>
                <a:latin typeface="Comic Sans MS" pitchFamily="-65" charset="0"/>
              </a:rPr>
              <a:t>O - </a:t>
            </a:r>
            <a:r>
              <a:rPr lang="en-US" sz="2400">
                <a:solidFill>
                  <a:srgbClr val="FDEF43"/>
                </a:solidFill>
                <a:latin typeface="Comic Sans MS" pitchFamily="-65" charset="0"/>
              </a:rPr>
              <a:t>angular distribution</a:t>
            </a:r>
            <a:endParaRPr lang="en-US" sz="2400">
              <a:solidFill>
                <a:srgbClr val="60F4FD"/>
              </a:solidFill>
              <a:latin typeface="Comic Sans MS" pitchFamily="-65" charset="0"/>
            </a:endParaRP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776413" y="140335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7467600" y="1524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V="1">
            <a:off x="7467600" y="43561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2286000" y="4244975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10953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u="sng" dirty="0">
                <a:solidFill>
                  <a:srgbClr val="FDEF43"/>
                </a:solidFill>
                <a:latin typeface="Comic Sans MS" pitchFamily="-65" charset="0"/>
              </a:rPr>
              <a:t>Simultaneously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measuring the </a:t>
            </a:r>
            <a:r>
              <a:rPr lang="en-US" sz="1800" u="sng" dirty="0" err="1">
                <a:solidFill>
                  <a:schemeClr val="bg1"/>
                </a:solidFill>
                <a:latin typeface="Comic Sans MS" pitchFamily="-65" charset="0"/>
              </a:rPr>
              <a:t>electroproduction</a:t>
            </a:r>
            <a:r>
              <a:rPr lang="en-US" sz="1800" u="sng" dirty="0">
                <a:solidFill>
                  <a:schemeClr val="bg1"/>
                </a:solidFill>
                <a:latin typeface="Comic Sans MS" pitchFamily="-65" charset="0"/>
              </a:rPr>
              <a:t> cross section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on </a:t>
            </a:r>
            <a:r>
              <a:rPr lang="en-US" sz="1800" u="sng" dirty="0">
                <a:solidFill>
                  <a:srgbClr val="60F4FD"/>
                </a:solidFill>
                <a:latin typeface="Comic Sans MS" pitchFamily="-65" charset="0"/>
              </a:rPr>
              <a:t>oxygen </a:t>
            </a:r>
            <a:r>
              <a:rPr lang="en-US" sz="1800" u="sng" dirty="0">
                <a:solidFill>
                  <a:srgbClr val="FDEF43"/>
                </a:solidFill>
                <a:latin typeface="Comic Sans MS" pitchFamily="-65" charset="0"/>
              </a:rPr>
              <a:t>and    hydrogen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at a </a:t>
            </a:r>
            <a:r>
              <a:rPr lang="en-US" sz="1800" dirty="0">
                <a:solidFill>
                  <a:srgbClr val="FDEF43"/>
                </a:solidFill>
                <a:latin typeface="Comic Sans MS" pitchFamily="-65" charset="0"/>
              </a:rPr>
              <a:t>few </a:t>
            </a:r>
            <a:r>
              <a:rPr lang="en-US" sz="1800" dirty="0" err="1">
                <a:solidFill>
                  <a:srgbClr val="FDEF43"/>
                </a:solidFill>
                <a:latin typeface="Comic Sans MS" pitchFamily="-65" charset="0"/>
              </a:rPr>
              <a:t>kaon</a:t>
            </a:r>
            <a:r>
              <a:rPr lang="en-US" sz="1800" dirty="0">
                <a:solidFill>
                  <a:srgbClr val="FDEF43"/>
                </a:solidFill>
                <a:latin typeface="Comic Sans MS" pitchFamily="-65" charset="0"/>
              </a:rPr>
              <a:t> scattering angles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will </a:t>
            </a:r>
            <a:r>
              <a:rPr lang="en-US" sz="1800" u="sng" dirty="0">
                <a:solidFill>
                  <a:srgbClr val="DA271A"/>
                </a:solidFill>
                <a:latin typeface="Comic Sans MS" pitchFamily="-65" charset="0"/>
              </a:rPr>
              <a:t>shed new light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on </a:t>
            </a:r>
            <a:r>
              <a:rPr lang="en-US" sz="1800" dirty="0">
                <a:solidFill>
                  <a:srgbClr val="FDEF43"/>
                </a:solidFill>
                <a:latin typeface="Comic Sans MS" pitchFamily="-65" charset="0"/>
              </a:rPr>
              <a:t>problems of </a:t>
            </a:r>
            <a:r>
              <a:rPr lang="en-US" sz="1800" u="sng" dirty="0" err="1">
                <a:solidFill>
                  <a:srgbClr val="FDEF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65" charset="0"/>
              </a:rPr>
              <a:t>hypernuclear</a:t>
            </a:r>
            <a:r>
              <a:rPr lang="en-US" sz="1800" u="sng" dirty="0">
                <a:solidFill>
                  <a:srgbClr val="FDEF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65" charset="0"/>
              </a:rPr>
              <a:t> physics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000" u="sng" dirty="0">
                <a:solidFill>
                  <a:srgbClr val="DA27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65" charset="0"/>
              </a:rPr>
              <a:t>AND</a:t>
            </a:r>
            <a:r>
              <a:rPr lang="en-US" sz="2000" dirty="0">
                <a:solidFill>
                  <a:srgbClr val="DA271A"/>
                </a:solidFill>
                <a:latin typeface="Comic Sans MS" pitchFamily="-65" charset="0"/>
              </a:rPr>
              <a:t> </a:t>
            </a:r>
            <a:r>
              <a:rPr lang="en-US" sz="1800" u="sng" dirty="0">
                <a:solidFill>
                  <a:srgbClr val="FDEF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65" charset="0"/>
              </a:rPr>
              <a:t>discriminate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</a:t>
            </a:r>
            <a:r>
              <a:rPr lang="en-US" sz="1800" u="sng" dirty="0">
                <a:solidFill>
                  <a:srgbClr val="60F4FD"/>
                </a:solidFill>
                <a:latin typeface="Comic Sans MS" pitchFamily="-65" charset="0"/>
              </a:rPr>
              <a:t>between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</a:t>
            </a:r>
            <a:r>
              <a:rPr lang="en-US" sz="1800" u="sng" dirty="0">
                <a:solidFill>
                  <a:srgbClr val="60F4FD"/>
                </a:solidFill>
                <a:latin typeface="Comic Sans MS" pitchFamily="-65" charset="0"/>
              </a:rPr>
              <a:t>groups</a:t>
            </a:r>
            <a:r>
              <a:rPr lang="en-US" sz="1800" dirty="0">
                <a:solidFill>
                  <a:srgbClr val="60F4FD"/>
                </a:solidFill>
                <a:latin typeface="Comic Sans MS" pitchFamily="-65" charset="0"/>
              </a:rPr>
              <a:t> of </a:t>
            </a:r>
            <a:r>
              <a:rPr lang="en-US" sz="1800" dirty="0">
                <a:solidFill>
                  <a:srgbClr val="FDEF43"/>
                </a:solidFill>
                <a:latin typeface="Comic Sans MS" pitchFamily="-65" charset="0"/>
              </a:rPr>
              <a:t>elementary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Good News / Bad News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00504"/>
            <a:ext cx="9144000" cy="161448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Wingdings"/>
              </a:rPr>
              <a:t> </a:t>
            </a:r>
            <a:r>
              <a:rPr lang="en-US" sz="2400" dirty="0" smtClean="0"/>
              <a:t> </a:t>
            </a:r>
            <a:r>
              <a:rPr lang="en-US" sz="2400" dirty="0" err="1" smtClean="0"/>
              <a:t>Qweak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will</a:t>
            </a:r>
            <a:r>
              <a:rPr lang="en-US" sz="2400" dirty="0" smtClean="0"/>
              <a:t> run</a:t>
            </a:r>
          </a:p>
          <a:p>
            <a:r>
              <a:rPr lang="en-US" sz="2400" dirty="0" smtClean="0">
                <a:sym typeface="Wingdings"/>
              </a:rPr>
              <a:t>  </a:t>
            </a:r>
            <a:r>
              <a:rPr lang="en-US" sz="2400" dirty="0" err="1" smtClean="0">
                <a:sym typeface="Wingdings"/>
              </a:rPr>
              <a:t>Qweak</a:t>
            </a:r>
            <a:r>
              <a:rPr lang="en-US" sz="2400" dirty="0" smtClean="0">
                <a:sym typeface="Wingdings"/>
              </a:rPr>
              <a:t> wants all the cryogens it can get</a:t>
            </a:r>
          </a:p>
          <a:p>
            <a:pPr lvl="1"/>
            <a:r>
              <a:rPr lang="en-US" sz="2400" dirty="0" smtClean="0">
                <a:sym typeface="Wingdings"/>
              </a:rPr>
              <a:t>Must build a room temperature septum pair à la PREX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71538" y="1142984"/>
            <a:ext cx="6357982" cy="2523816"/>
            <a:chOff x="1071538" y="1142984"/>
            <a:chExt cx="6357982" cy="2523816"/>
          </a:xfrm>
        </p:grpSpPr>
        <p:sp>
          <p:nvSpPr>
            <p:cNvPr id="4" name="TextBox 3"/>
            <p:cNvSpPr txBox="1"/>
            <p:nvPr/>
          </p:nvSpPr>
          <p:spPr>
            <a:xfrm>
              <a:off x="1071538" y="1142984"/>
              <a:ext cx="6357982" cy="64294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200" dirty="0" smtClean="0">
                  <a:latin typeface="Comic Sans MS" pitchFamily="66" charset="0"/>
                  <a:ea typeface="+mj-ea"/>
                  <a:cs typeface="+mj-cs"/>
                </a:rPr>
                <a:t>Runs in parallel with </a:t>
              </a:r>
              <a:r>
                <a:rPr lang="en-US" sz="3200" dirty="0" err="1" smtClean="0">
                  <a:latin typeface="Comic Sans MS" pitchFamily="66" charset="0"/>
                  <a:ea typeface="+mj-ea"/>
                  <a:cs typeface="+mj-cs"/>
                </a:rPr>
                <a:t>Qweak</a:t>
              </a:r>
              <a:endParaRPr lang="en-US" sz="3200" dirty="0" smtClean="0">
                <a:latin typeface="Comic Sans MS" pitchFamily="66" charset="0"/>
                <a:ea typeface="+mj-ea"/>
                <a:cs typeface="+mj-cs"/>
              </a:endParaRPr>
            </a:p>
          </p:txBody>
        </p:sp>
        <p:pic>
          <p:nvPicPr>
            <p:cNvPr id="36866" name="Picture 2" descr="C:\Documents and Settings\lerose.JLAB\Local Settings\Temporary Internet Files\Content.IE5\7TOR4B7A\MCAN00485_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8298" y="1714488"/>
              <a:ext cx="1920892" cy="19523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 Room Temperature Septa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4720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not quite identical RT septa will work</a:t>
            </a:r>
          </a:p>
          <a:p>
            <a:r>
              <a:rPr lang="en-US" sz="2400" dirty="0" smtClean="0"/>
              <a:t>Same iron but different coils</a:t>
            </a:r>
          </a:p>
          <a:p>
            <a:pPr lvl="1"/>
            <a:r>
              <a:rPr lang="en-US" sz="2400" dirty="0" err="1" smtClean="0"/>
              <a:t>RT</a:t>
            </a:r>
            <a:r>
              <a:rPr lang="en-US" sz="2400" baseline="-25000" dirty="0" err="1" smtClean="0"/>
              <a:t>light</a:t>
            </a:r>
            <a:r>
              <a:rPr lang="en-US" sz="2400" dirty="0" smtClean="0"/>
              <a:t>: for 6</a:t>
            </a:r>
            <a:r>
              <a:rPr lang="en-US" sz="2400" dirty="0" smtClean="0">
                <a:latin typeface="Arial"/>
                <a:cs typeface="Arial"/>
              </a:rPr>
              <a:t>° </a:t>
            </a:r>
            <a:r>
              <a:rPr lang="en-US" sz="2400" dirty="0" smtClean="0"/>
              <a:t>electron side (B=0.737 T)</a:t>
            </a:r>
          </a:p>
          <a:p>
            <a:pPr lvl="2"/>
            <a:r>
              <a:rPr lang="en-US" smtClean="0"/>
              <a:t>Reduced </a:t>
            </a:r>
            <a:r>
              <a:rPr lang="en-US" dirty="0" smtClean="0"/>
              <a:t>coil allows close proximity to the beam line</a:t>
            </a:r>
          </a:p>
          <a:p>
            <a:pPr lvl="1"/>
            <a:r>
              <a:rPr lang="en-US" sz="2400" dirty="0" err="1" smtClean="0"/>
              <a:t>RT</a:t>
            </a:r>
            <a:r>
              <a:rPr lang="en-US" sz="2400" baseline="-25000" dirty="0" err="1" smtClean="0"/>
              <a:t>std</a:t>
            </a:r>
            <a:r>
              <a:rPr lang="en-US" sz="2400" dirty="0" smtClean="0"/>
              <a:t>: for 8.5</a:t>
            </a:r>
            <a:r>
              <a:rPr lang="en-US" sz="2400" dirty="0" smtClean="0">
                <a:latin typeface="Arial"/>
                <a:cs typeface="Arial"/>
              </a:rPr>
              <a:t>°</a:t>
            </a:r>
            <a:r>
              <a:rPr lang="en-US" sz="2400" dirty="0" smtClean="0"/>
              <a:t> &amp; 11</a:t>
            </a:r>
            <a:r>
              <a:rPr lang="en-US" sz="2400" dirty="0" smtClean="0">
                <a:latin typeface="Arial"/>
                <a:cs typeface="Arial"/>
              </a:rPr>
              <a:t>°</a:t>
            </a:r>
            <a:r>
              <a:rPr lang="en-US" sz="2400" dirty="0" smtClean="0"/>
              <a:t> </a:t>
            </a:r>
            <a:r>
              <a:rPr lang="en-US" sz="2400" dirty="0" err="1" smtClean="0"/>
              <a:t>Kaons</a:t>
            </a:r>
            <a:r>
              <a:rPr lang="en-US" sz="2400" dirty="0" smtClean="0"/>
              <a:t> (B=1.215 &amp; 1.51 T)</a:t>
            </a:r>
          </a:p>
          <a:p>
            <a:pPr lvl="2"/>
            <a:r>
              <a:rPr lang="en-US" dirty="0" smtClean="0"/>
              <a:t>Beefier coil, but doesn’t have to get as close to the beam line</a:t>
            </a:r>
          </a:p>
          <a:p>
            <a:r>
              <a:rPr lang="en-US" sz="2400" dirty="0" smtClean="0"/>
              <a:t>Benefits from the PREX experience</a:t>
            </a:r>
          </a:p>
          <a:p>
            <a:pPr lvl="1"/>
            <a:r>
              <a:rPr lang="en-US" sz="2000" dirty="0" smtClean="0"/>
              <a:t>But there’s work to do.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PREX Magnet</a:t>
            </a:r>
            <a:br>
              <a:rPr lang="en-US" dirty="0" smtClean="0"/>
            </a:br>
            <a:r>
              <a:rPr lang="en-US" dirty="0" smtClean="0"/>
              <a:t>Status and Capabilities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162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J. LeRose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 much help from Paul </a:t>
            </a:r>
            <a:r>
              <a:rPr lang="en-US" dirty="0" err="1" smtClean="0">
                <a:solidFill>
                  <a:schemeClr val="tx1"/>
                </a:solidFill>
              </a:rPr>
              <a:t>Brindza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4800600"/>
            <a:ext cx="6429420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PREX Magnet assembled in the Physics storage Building</a:t>
            </a:r>
            <a:endParaRPr lang="en-US" dirty="0"/>
          </a:p>
        </p:txBody>
      </p:sp>
      <p:pic>
        <p:nvPicPr>
          <p:cNvPr id="5" name="Picture Placeholder 4" descr="PREX_magn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783</Words>
  <Application>Microsoft Office PowerPoint</Application>
  <PresentationFormat>On-screen Show (4:3)</PresentationFormat>
  <Paragraphs>150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Hypernuclear Physics in Hall A </vt:lpstr>
      <vt:lpstr>Slide 2</vt:lpstr>
      <vt:lpstr>Slide 3</vt:lpstr>
      <vt:lpstr>E07-012 expected Data</vt:lpstr>
      <vt:lpstr>Slide 5</vt:lpstr>
      <vt:lpstr>Good News / Bad News</vt:lpstr>
      <vt:lpstr>Re Room Temperature Septa</vt:lpstr>
      <vt:lpstr>PREX Magnet Status and Capabilities</vt:lpstr>
      <vt:lpstr>PREX Magnet assembled in the Physics storage Building</vt:lpstr>
      <vt:lpstr>General Charateristics</vt:lpstr>
      <vt:lpstr>RT septum geometry</vt:lpstr>
      <vt:lpstr>Magnetic performance</vt:lpstr>
      <vt:lpstr>Slide 13</vt:lpstr>
      <vt:lpstr>Slide 14</vt:lpstr>
      <vt:lpstr>Slide 15</vt:lpstr>
      <vt:lpstr>Summary</vt:lpstr>
      <vt:lpstr>Backup Slides</vt:lpstr>
      <vt:lpstr>Slide 18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J. LeRose</dc:creator>
  <cp:lastModifiedBy>John J. LeRose</cp:lastModifiedBy>
  <cp:revision>113</cp:revision>
  <dcterms:created xsi:type="dcterms:W3CDTF">2009-04-23T16:14:00Z</dcterms:created>
  <dcterms:modified xsi:type="dcterms:W3CDTF">2009-12-15T17:31:32Z</dcterms:modified>
</cp:coreProperties>
</file>